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4"/>
  </p:sldMasterIdLst>
  <p:notesMasterIdLst>
    <p:notesMasterId r:id="rId59"/>
  </p:notesMasterIdLst>
  <p:sldIdLst>
    <p:sldId id="261" r:id="rId5"/>
    <p:sldId id="257" r:id="rId6"/>
    <p:sldId id="259" r:id="rId7"/>
    <p:sldId id="2147199065" r:id="rId8"/>
    <p:sldId id="2147199063" r:id="rId9"/>
    <p:sldId id="260" r:id="rId10"/>
    <p:sldId id="2147199095" r:id="rId11"/>
    <p:sldId id="2147198954" r:id="rId12"/>
    <p:sldId id="2147198977" r:id="rId13"/>
    <p:sldId id="2147198931" r:id="rId14"/>
    <p:sldId id="2147199062" r:id="rId15"/>
    <p:sldId id="2147198846" r:id="rId16"/>
    <p:sldId id="2145707029" r:id="rId17"/>
    <p:sldId id="2147199061" r:id="rId18"/>
    <p:sldId id="2147198934" r:id="rId19"/>
    <p:sldId id="2147199064" r:id="rId20"/>
    <p:sldId id="2145706998" r:id="rId21"/>
    <p:sldId id="2147199077" r:id="rId22"/>
    <p:sldId id="2147199096" r:id="rId23"/>
    <p:sldId id="2145707000" r:id="rId24"/>
    <p:sldId id="2145707001" r:id="rId25"/>
    <p:sldId id="2145707002" r:id="rId26"/>
    <p:sldId id="2147198918" r:id="rId27"/>
    <p:sldId id="2147199075" r:id="rId28"/>
    <p:sldId id="2147199076" r:id="rId29"/>
    <p:sldId id="2147199081" r:id="rId30"/>
    <p:sldId id="2147199082" r:id="rId31"/>
    <p:sldId id="2147199083" r:id="rId32"/>
    <p:sldId id="2145707011" r:id="rId33"/>
    <p:sldId id="2147199067" r:id="rId34"/>
    <p:sldId id="2147198778" r:id="rId35"/>
    <p:sldId id="2145707023" r:id="rId36"/>
    <p:sldId id="2145707041" r:id="rId37"/>
    <p:sldId id="2145707020" r:id="rId38"/>
    <p:sldId id="2147198929" r:id="rId39"/>
    <p:sldId id="263" r:id="rId40"/>
    <p:sldId id="264" r:id="rId41"/>
    <p:sldId id="2147199097" r:id="rId42"/>
    <p:sldId id="2147199068" r:id="rId43"/>
    <p:sldId id="2147198887" r:id="rId44"/>
    <p:sldId id="2147198900" r:id="rId45"/>
    <p:sldId id="2147198776" r:id="rId46"/>
    <p:sldId id="2147199085" r:id="rId47"/>
    <p:sldId id="2147199086" r:id="rId48"/>
    <p:sldId id="2147199087" r:id="rId49"/>
    <p:sldId id="2147199088" r:id="rId50"/>
    <p:sldId id="2147199089" r:id="rId51"/>
    <p:sldId id="2147199090" r:id="rId52"/>
    <p:sldId id="2147199091" r:id="rId53"/>
    <p:sldId id="2147199092" r:id="rId54"/>
    <p:sldId id="2147199098" r:id="rId55"/>
    <p:sldId id="2147199069" r:id="rId56"/>
    <p:sldId id="2147199074" r:id="rId57"/>
    <p:sldId id="2147199093" r:id="rId58"/>
  </p:sldIdLst>
  <p:sldSz cx="12192000" cy="6858000"/>
  <p:notesSz cx="6858000" cy="9144000"/>
  <p:defaultTextStyle>
    <a:defPPr>
      <a:defRPr lang="en-NO"/>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nledning" id="{06EE95B1-D9A7-7543-9883-82258D3CECB5}">
          <p14:sldIdLst>
            <p14:sldId id="261"/>
            <p14:sldId id="257"/>
            <p14:sldId id="259"/>
            <p14:sldId id="2147199065"/>
            <p14:sldId id="2147199063"/>
            <p14:sldId id="260"/>
            <p14:sldId id="2147199095"/>
            <p14:sldId id="2147198954"/>
            <p14:sldId id="2147198977"/>
            <p14:sldId id="2147198931"/>
            <p14:sldId id="2147199062"/>
            <p14:sldId id="2147198846"/>
            <p14:sldId id="2145707029"/>
            <p14:sldId id="2147199061"/>
            <p14:sldId id="2147198934"/>
            <p14:sldId id="2147199064"/>
            <p14:sldId id="2145706998"/>
            <p14:sldId id="2147199077"/>
            <p14:sldId id="2147199096"/>
            <p14:sldId id="2145707000"/>
            <p14:sldId id="2145707001"/>
            <p14:sldId id="2145707002"/>
            <p14:sldId id="2147198918"/>
            <p14:sldId id="2147199075"/>
            <p14:sldId id="2147199076"/>
            <p14:sldId id="2147199081"/>
            <p14:sldId id="2147199082"/>
            <p14:sldId id="2147199083"/>
            <p14:sldId id="2145707011"/>
            <p14:sldId id="2147199067"/>
            <p14:sldId id="2147198778"/>
            <p14:sldId id="2145707023"/>
            <p14:sldId id="2145707041"/>
            <p14:sldId id="2145707020"/>
            <p14:sldId id="2147198929"/>
            <p14:sldId id="263"/>
            <p14:sldId id="264"/>
            <p14:sldId id="2147199097"/>
            <p14:sldId id="2147199068"/>
            <p14:sldId id="2147198887"/>
            <p14:sldId id="2147198900"/>
            <p14:sldId id="2147198776"/>
            <p14:sldId id="2147199085"/>
            <p14:sldId id="2147199086"/>
            <p14:sldId id="2147199087"/>
            <p14:sldId id="2147199088"/>
            <p14:sldId id="2147199089"/>
            <p14:sldId id="2147199090"/>
            <p14:sldId id="2147199091"/>
            <p14:sldId id="2147199092"/>
            <p14:sldId id="2147199098"/>
            <p14:sldId id="2147199069"/>
            <p14:sldId id="2147199074"/>
            <p14:sldId id="21471990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945"/>
    <a:srgbClr val="FFF0DA"/>
    <a:srgbClr val="247360"/>
    <a:srgbClr val="7BEFB2"/>
    <a:srgbClr val="FFE1B5"/>
    <a:srgbClr val="FFD390"/>
    <a:srgbClr val="FFC46B"/>
    <a:srgbClr val="00A77E"/>
    <a:srgbClr val="002820"/>
    <a:srgbClr val="80A3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85319F-C3BB-4134-B717-2747954404F9}" v="3" dt="2025-01-31T11:42:48.269"/>
    <p1510:client id="{C4C6BA33-BC33-4331-BBCC-77AD9E2EB62F}" v="5063" dt="2025-01-31T11:29:22.282"/>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77" autoAdjust="0"/>
    <p:restoredTop sz="69000" autoAdjust="0"/>
  </p:normalViewPr>
  <p:slideViewPr>
    <p:cSldViewPr snapToGrid="0" showGuides="1">
      <p:cViewPr varScale="1">
        <p:scale>
          <a:sx n="109" d="100"/>
          <a:sy n="109" d="100"/>
        </p:scale>
        <p:origin x="4608" y="11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1B1BE7-1902-E94C-92E6-17BA9186DC65}" type="datetimeFigureOut">
              <a:rPr lang="en-NO" smtClean="0"/>
              <a:t>02/18/2025</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E85D76-52A3-2748-A231-97ED5A62A5A7}" type="slidenum">
              <a:rPr lang="en-NO" smtClean="0"/>
              <a:t>‹#›</a:t>
            </a:fld>
            <a:endParaRPr lang="en-NO"/>
          </a:p>
        </p:txBody>
      </p:sp>
    </p:spTree>
    <p:extLst>
      <p:ext uri="{BB962C8B-B14F-4D97-AF65-F5344CB8AC3E}">
        <p14:creationId xmlns:p14="http://schemas.microsoft.com/office/powerpoint/2010/main" val="3138626343"/>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dirty="0">
                <a:solidFill>
                  <a:srgbClr val="015945"/>
                </a:solidFill>
              </a:rPr>
              <a:t> </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1</a:t>
            </a:fld>
            <a:endParaRPr lang="en-NO"/>
          </a:p>
        </p:txBody>
      </p:sp>
    </p:spTree>
    <p:extLst>
      <p:ext uri="{BB962C8B-B14F-4D97-AF65-F5344CB8AC3E}">
        <p14:creationId xmlns:p14="http://schemas.microsoft.com/office/powerpoint/2010/main" val="1999202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0" i="0" dirty="0">
                <a:solidFill>
                  <a:srgbClr val="000000"/>
                </a:solidFill>
                <a:effectLst/>
                <a:latin typeface="Calibri" panose="020F0502020204030204" pitchFamily="34" charset="0"/>
              </a:rPr>
              <a:t>På Helsenorge kan du lese kvalitetssikra informasjon. Som </a:t>
            </a:r>
            <a:r>
              <a:rPr lang="nb-NO" sz="1800" b="0" i="0" dirty="0" err="1">
                <a:solidFill>
                  <a:srgbClr val="000000"/>
                </a:solidFill>
                <a:effectLst/>
                <a:latin typeface="Calibri" panose="020F0502020204030204" pitchFamily="34" charset="0"/>
              </a:rPr>
              <a:t>nemnt</a:t>
            </a:r>
            <a:r>
              <a:rPr lang="nb-NO" sz="1800" b="0" i="0" dirty="0">
                <a:solidFill>
                  <a:srgbClr val="000000"/>
                </a:solidFill>
                <a:effectLst/>
                <a:latin typeface="Calibri" panose="020F0502020204030204" pitchFamily="34" charset="0"/>
              </a:rPr>
              <a:t> er det mange som leverer </a:t>
            </a:r>
            <a:r>
              <a:rPr lang="nb-NO" sz="1800" b="0" i="0" dirty="0" err="1">
                <a:solidFill>
                  <a:srgbClr val="000000"/>
                </a:solidFill>
                <a:effectLst/>
                <a:latin typeface="Calibri" panose="020F0502020204030204" pitchFamily="34" charset="0"/>
              </a:rPr>
              <a:t>innhald</a:t>
            </a:r>
            <a:r>
              <a:rPr lang="nb-NO" sz="1800" b="0" i="0" dirty="0">
                <a:solidFill>
                  <a:srgbClr val="000000"/>
                </a:solidFill>
                <a:effectLst/>
                <a:latin typeface="Calibri" panose="020F0502020204030204" pitchFamily="34" charset="0"/>
              </a:rPr>
              <a:t> til Helsenorge, blant anna Helsedirektoratet, </a:t>
            </a:r>
            <a:r>
              <a:rPr lang="nb-NO" sz="1800" b="0" i="0" dirty="0" err="1">
                <a:solidFill>
                  <a:srgbClr val="000000"/>
                </a:solidFill>
                <a:effectLst/>
                <a:latin typeface="Calibri" panose="020F0502020204030204" pitchFamily="34" charset="0"/>
              </a:rPr>
              <a:t>Helfo</a:t>
            </a:r>
            <a:r>
              <a:rPr lang="nb-NO" sz="1800" b="0" i="0" dirty="0">
                <a:solidFill>
                  <a:srgbClr val="000000"/>
                </a:solidFill>
                <a:effectLst/>
                <a:latin typeface="Calibri" panose="020F0502020204030204" pitchFamily="34" charset="0"/>
              </a:rPr>
              <a:t> og sjukehusa i </a:t>
            </a:r>
            <a:r>
              <a:rPr lang="nb-NO" sz="1800" b="0" i="0" dirty="0" err="1">
                <a:solidFill>
                  <a:srgbClr val="000000"/>
                </a:solidFill>
                <a:effectLst/>
                <a:latin typeface="Calibri" panose="020F0502020204030204" pitchFamily="34" charset="0"/>
              </a:rPr>
              <a:t>Noreg</a:t>
            </a:r>
            <a:r>
              <a:rPr lang="nb-NO" sz="1800" b="0" i="0" dirty="0">
                <a:solidFill>
                  <a:srgbClr val="000000"/>
                </a:solidFill>
                <a:effectLst/>
                <a:latin typeface="Calibri" panose="020F0502020204030204" pitchFamily="34" charset="0"/>
              </a:rPr>
              <a:t>.</a:t>
            </a:r>
            <a:endParaRPr lang="nb-NO" b="0" i="0" dirty="0">
              <a:effectLst/>
              <a:latin typeface="-apple-system"/>
            </a:endParaRPr>
          </a:p>
          <a:p>
            <a:pPr marL="0" algn="l" rtl="0" latinLnBrk="0"/>
            <a:r>
              <a:rPr lang="nb-NO" sz="1800" b="0" i="0" dirty="0">
                <a:solidFill>
                  <a:srgbClr val="000000"/>
                </a:solidFill>
                <a:effectLst/>
                <a:latin typeface="Calibri" panose="020F0502020204030204" pitchFamily="34" charset="0"/>
              </a:rPr>
              <a:t>Du finn informasjon om helse, livsstil, sjukdom, behandling og </a:t>
            </a:r>
            <a:r>
              <a:rPr lang="nb-NO" sz="1800" b="0" i="0" dirty="0" err="1">
                <a:solidFill>
                  <a:srgbClr val="000000"/>
                </a:solidFill>
                <a:effectLst/>
                <a:latin typeface="Calibri" panose="020F0502020204030204" pitchFamily="34" charset="0"/>
              </a:rPr>
              <a:t>rettar</a:t>
            </a:r>
            <a:r>
              <a:rPr lang="nb-NO" sz="1800" b="0" i="0" dirty="0">
                <a:solidFill>
                  <a:srgbClr val="000000"/>
                </a:solidFill>
                <a:effectLst/>
                <a:latin typeface="Calibri" panose="020F0502020204030204" pitchFamily="34" charset="0"/>
              </a:rPr>
              <a:t> og mange andre tema.</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Her ser vi </a:t>
            </a:r>
            <a:r>
              <a:rPr lang="nb-NO" sz="1800" b="0" i="0" dirty="0" err="1">
                <a:solidFill>
                  <a:srgbClr val="000000"/>
                </a:solidFill>
                <a:effectLst/>
                <a:latin typeface="Calibri" panose="020F0502020204030204" pitchFamily="34" charset="0"/>
              </a:rPr>
              <a:t>bilete</a:t>
            </a:r>
            <a:r>
              <a:rPr lang="nb-NO" sz="1800" b="0" i="0" dirty="0">
                <a:solidFill>
                  <a:srgbClr val="000000"/>
                </a:solidFill>
                <a:effectLst/>
                <a:latin typeface="Calibri" panose="020F0502020204030204" pitchFamily="34" charset="0"/>
              </a:rPr>
              <a:t> av </a:t>
            </a:r>
            <a:r>
              <a:rPr lang="nb-NO" sz="1800" b="0" i="0" dirty="0" err="1">
                <a:solidFill>
                  <a:srgbClr val="000000"/>
                </a:solidFill>
                <a:effectLst/>
                <a:latin typeface="Calibri" panose="020F0502020204030204" pitchFamily="34" charset="0"/>
              </a:rPr>
              <a:t>nokre</a:t>
            </a:r>
            <a:r>
              <a:rPr lang="nb-NO" sz="1800" b="0" i="0" dirty="0">
                <a:solidFill>
                  <a:srgbClr val="000000"/>
                </a:solidFill>
                <a:effectLst/>
                <a:latin typeface="Calibri" panose="020F0502020204030204" pitchFamily="34" charset="0"/>
              </a:rPr>
              <a:t> av </a:t>
            </a:r>
            <a:r>
              <a:rPr lang="nb-NO" sz="1800" b="0" i="0" dirty="0" err="1">
                <a:solidFill>
                  <a:srgbClr val="000000"/>
                </a:solidFill>
                <a:effectLst/>
                <a:latin typeface="Calibri" panose="020F0502020204030204" pitchFamily="34" charset="0"/>
              </a:rPr>
              <a:t>temaa</a:t>
            </a:r>
            <a:r>
              <a:rPr lang="nb-NO" sz="1800" b="0" i="0" dirty="0">
                <a:solidFill>
                  <a:srgbClr val="000000"/>
                </a:solidFill>
                <a:effectLst/>
                <a:latin typeface="Calibri" panose="020F0502020204030204" pitchFamily="34" charset="0"/>
              </a:rPr>
              <a:t> vi kan finne informasjon om på</a:t>
            </a:r>
            <a:r>
              <a:rPr lang="nb-NO" b="0" i="0" dirty="0">
                <a:effectLst/>
                <a:latin typeface="-apple-system"/>
              </a:rPr>
              <a:t> Helsenorge</a:t>
            </a:r>
            <a:r>
              <a:rPr lang="nb-NO" sz="1800" b="0" i="0" dirty="0">
                <a:solidFill>
                  <a:srgbClr val="000000"/>
                </a:solidFill>
                <a:effectLst/>
                <a:latin typeface="Calibri" panose="020F0502020204030204" pitchFamily="34" charset="0"/>
              </a:rPr>
              <a:t>; frikort, influensa, din rett til helsehjelp og bestilling av Europeisk helsetrygdkort.</a:t>
            </a:r>
            <a:endParaRPr lang="nb-NO" b="0" i="0" dirty="0">
              <a:effectLst/>
              <a:latin typeface="-apple-system"/>
            </a:endParaRPr>
          </a:p>
          <a:p>
            <a:pPr marL="0" algn="l" rtl="0" latinLnBrk="0"/>
            <a:r>
              <a:rPr lang="nb-NO" sz="1800" b="0" i="0" dirty="0">
                <a:solidFill>
                  <a:srgbClr val="000000"/>
                </a:solidFill>
                <a:effectLst/>
                <a:latin typeface="Calibri" panose="020F0502020204030204" pitchFamily="34" charset="0"/>
              </a:rPr>
              <a:t>Om vi </a:t>
            </a:r>
            <a:r>
              <a:rPr lang="nb-NO" sz="1800" b="0" i="0" dirty="0" err="1">
                <a:solidFill>
                  <a:srgbClr val="000000"/>
                </a:solidFill>
                <a:effectLst/>
                <a:latin typeface="Calibri" panose="020F0502020204030204" pitchFamily="34" charset="0"/>
              </a:rPr>
              <a:t>googlar</a:t>
            </a:r>
            <a:r>
              <a:rPr lang="nb-NO" sz="1800" b="0" i="0" dirty="0">
                <a:solidFill>
                  <a:srgbClr val="000000"/>
                </a:solidFill>
                <a:effectLst/>
                <a:latin typeface="Calibri" panose="020F0502020204030204" pitchFamily="34" charset="0"/>
              </a:rPr>
              <a:t> eller søker på internett er det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alltid så lett å vite om informasjonen vi les er til å stole på og kvar informasjonen kjem </a:t>
            </a:r>
            <a:r>
              <a:rPr lang="nb-NO" sz="1800" b="0" i="0" dirty="0" err="1">
                <a:solidFill>
                  <a:srgbClr val="000000"/>
                </a:solidFill>
                <a:effectLst/>
                <a:latin typeface="Calibri" panose="020F0502020204030204" pitchFamily="34" charset="0"/>
              </a:rPr>
              <a:t>frå</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Lesar</a:t>
            </a:r>
            <a:r>
              <a:rPr lang="nb-NO" sz="1800" b="0" i="0" dirty="0">
                <a:solidFill>
                  <a:srgbClr val="000000"/>
                </a:solidFill>
                <a:effectLst/>
                <a:latin typeface="Calibri" panose="020F0502020204030204" pitchFamily="34" charset="0"/>
              </a:rPr>
              <a:t> du informasjon på Helsenorge kan du </a:t>
            </a:r>
            <a:r>
              <a:rPr lang="nb-NO" sz="1800" b="0" i="0" dirty="0" err="1">
                <a:solidFill>
                  <a:srgbClr val="000000"/>
                </a:solidFill>
                <a:effectLst/>
                <a:latin typeface="Calibri" panose="020F0502020204030204" pitchFamily="34" charset="0"/>
              </a:rPr>
              <a:t>vere</a:t>
            </a:r>
            <a:r>
              <a:rPr lang="nb-NO" sz="1800" b="0" i="0" dirty="0">
                <a:solidFill>
                  <a:srgbClr val="000000"/>
                </a:solidFill>
                <a:effectLst/>
                <a:latin typeface="Calibri" panose="020F0502020204030204" pitchFamily="34" charset="0"/>
              </a:rPr>
              <a:t> trygg på at han er kvalitetssikra og levert av seriøse </a:t>
            </a:r>
            <a:r>
              <a:rPr lang="nb-NO" sz="1800" b="0" i="0" dirty="0" err="1">
                <a:solidFill>
                  <a:srgbClr val="000000"/>
                </a:solidFill>
                <a:effectLst/>
                <a:latin typeface="Calibri" panose="020F0502020204030204" pitchFamily="34" charset="0"/>
              </a:rPr>
              <a:t>aktørar</a:t>
            </a:r>
            <a:r>
              <a:rPr lang="nb-NO" sz="1800" b="0" i="0" dirty="0">
                <a:solidFill>
                  <a:srgbClr val="000000"/>
                </a:solidFill>
                <a:effectLst/>
                <a:latin typeface="Calibri" panose="020F0502020204030204" pitchFamily="34" charset="0"/>
              </a:rPr>
              <a:t>.</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195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dirty="0">
                <a:solidFill>
                  <a:srgbClr val="000000"/>
                </a:solidFill>
                <a:effectLst/>
                <a:latin typeface="Calibri" panose="020F0502020204030204" pitchFamily="34" charset="0"/>
              </a:rPr>
              <a:t>Her ser vi framsida til </a:t>
            </a:r>
            <a:r>
              <a:rPr lang="nb-NO" sz="1800" b="0" i="0" dirty="0" err="1">
                <a:solidFill>
                  <a:srgbClr val="000000"/>
                </a:solidFill>
                <a:effectLst/>
                <a:latin typeface="Calibri" panose="020F0502020204030204" pitchFamily="34" charset="0"/>
              </a:rPr>
              <a:t>Helsenorge.no</a:t>
            </a:r>
            <a:r>
              <a:rPr lang="nb-NO" sz="1800" b="0" i="0" dirty="0">
                <a:solidFill>
                  <a:srgbClr val="000000"/>
                </a:solidFill>
                <a:effectLst/>
                <a:latin typeface="Calibri" panose="020F0502020204030204" pitchFamily="34" charset="0"/>
              </a:rPr>
              <a:t> via </a:t>
            </a:r>
            <a:r>
              <a:rPr lang="nb-NO" sz="1800" b="0" i="0" dirty="0" err="1">
                <a:solidFill>
                  <a:srgbClr val="000000"/>
                </a:solidFill>
                <a:effectLst/>
                <a:latin typeface="Calibri" panose="020F0502020204030204" pitchFamily="34" charset="0"/>
              </a:rPr>
              <a:t>nettlesar</a:t>
            </a:r>
            <a:r>
              <a:rPr lang="nb-NO" sz="1800" b="0" i="0" dirty="0">
                <a:solidFill>
                  <a:srgbClr val="000000"/>
                </a:solidFill>
                <a:effectLst/>
                <a:latin typeface="Calibri" panose="020F0502020204030204" pitchFamily="34" charset="0"/>
              </a:rPr>
              <a:t> på datamaskin og mobil. For deg som er på jakt etter </a:t>
            </a:r>
            <a:r>
              <a:rPr lang="nb-NO" sz="1800" b="0" i="0" dirty="0" err="1">
                <a:solidFill>
                  <a:srgbClr val="000000"/>
                </a:solidFill>
                <a:effectLst/>
                <a:latin typeface="Calibri" panose="020F0502020204030204" pitchFamily="34" charset="0"/>
              </a:rPr>
              <a:t>open</a:t>
            </a:r>
            <a:r>
              <a:rPr lang="nb-NO" sz="1800" b="0" i="0" dirty="0">
                <a:solidFill>
                  <a:srgbClr val="000000"/>
                </a:solidFill>
                <a:effectLst/>
                <a:latin typeface="Calibri" panose="020F0502020204030204" pitchFamily="34" charset="0"/>
              </a:rPr>
              <a:t> informasjon om ulike tema på</a:t>
            </a:r>
            <a:r>
              <a:rPr lang="nb-NO" b="0" i="0" dirty="0">
                <a:effectLst/>
                <a:latin typeface="-apple-system"/>
              </a:rPr>
              <a:t> Helsenorge</a:t>
            </a:r>
            <a:r>
              <a:rPr lang="nb-NO" sz="1800" b="0" i="0" dirty="0">
                <a:solidFill>
                  <a:srgbClr val="000000"/>
                </a:solidFill>
                <a:effectLst/>
                <a:latin typeface="Calibri" panose="020F0502020204030204" pitchFamily="34" charset="0"/>
              </a:rPr>
              <a:t>, så er dette </a:t>
            </a:r>
            <a:r>
              <a:rPr lang="nb-NO" sz="1800" b="0" i="0" dirty="0" err="1">
                <a:solidFill>
                  <a:srgbClr val="000000"/>
                </a:solidFill>
                <a:effectLst/>
                <a:latin typeface="Calibri" panose="020F0502020204030204" pitchFamily="34" charset="0"/>
              </a:rPr>
              <a:t>tilgjengeleg</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utan</a:t>
            </a:r>
            <a:r>
              <a:rPr lang="nb-NO" sz="1800" b="0" i="0" dirty="0">
                <a:solidFill>
                  <a:srgbClr val="000000"/>
                </a:solidFill>
                <a:effectLst/>
                <a:latin typeface="Calibri" panose="020F0502020204030204" pitchFamily="34" charset="0"/>
              </a:rPr>
              <a:t> at du treng å logge inn. Du kan navigere ved å bruke</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menyen eller søkefeltet for å finne </a:t>
            </a:r>
            <a:r>
              <a:rPr lang="nb-NO" sz="1800" b="0" i="0" dirty="0" err="1">
                <a:solidFill>
                  <a:srgbClr val="000000"/>
                </a:solidFill>
                <a:effectLst/>
                <a:latin typeface="Calibri" panose="020F0502020204030204" pitchFamily="34" charset="0"/>
              </a:rPr>
              <a:t>open</a:t>
            </a:r>
            <a:r>
              <a:rPr lang="nb-NO" sz="1800" b="0" i="0" dirty="0">
                <a:solidFill>
                  <a:srgbClr val="000000"/>
                </a:solidFill>
                <a:effectLst/>
                <a:latin typeface="Calibri" panose="020F0502020204030204" pitchFamily="34" charset="0"/>
              </a:rPr>
              <a:t> informasjon. På mobil finn du søkefeltet heilt </a:t>
            </a:r>
            <a:r>
              <a:rPr lang="nb-NO" sz="1800" b="0" i="0" dirty="0" err="1">
                <a:solidFill>
                  <a:srgbClr val="000000"/>
                </a:solidFill>
                <a:effectLst/>
                <a:latin typeface="Calibri" panose="020F0502020204030204" pitchFamily="34" charset="0"/>
              </a:rPr>
              <a:t>nedst</a:t>
            </a:r>
            <a:r>
              <a:rPr lang="nb-NO" sz="1800" b="0" i="0" dirty="0">
                <a:solidFill>
                  <a:srgbClr val="000000"/>
                </a:solidFill>
                <a:effectLst/>
                <a:latin typeface="Calibri" panose="020F0502020204030204" pitchFamily="34" charset="0"/>
              </a:rPr>
              <a:t> på framsida til </a:t>
            </a:r>
            <a:r>
              <a:rPr lang="nb-NO" sz="1800" b="0" i="0" dirty="0" err="1">
                <a:solidFill>
                  <a:srgbClr val="000000"/>
                </a:solidFill>
                <a:effectLst/>
                <a:latin typeface="Calibri" panose="020F0502020204030204" pitchFamily="34" charset="0"/>
              </a:rPr>
              <a:t>Helsenorge.no</a:t>
            </a:r>
            <a:r>
              <a:rPr lang="nb-NO" sz="1800"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581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0" i="0" dirty="0">
                <a:solidFill>
                  <a:srgbClr val="000000"/>
                </a:solidFill>
                <a:effectLst/>
                <a:latin typeface="Calibri" panose="020F0502020204030204" pitchFamily="34" charset="0"/>
              </a:rPr>
              <a:t>I tillegg til å lese kvalitetssikra informasjon, kan du òg bruke </a:t>
            </a:r>
            <a:r>
              <a:rPr lang="nb-NO" sz="1800" b="0" i="0" dirty="0" err="1">
                <a:solidFill>
                  <a:srgbClr val="000000"/>
                </a:solidFill>
                <a:effectLst/>
                <a:latin typeface="Calibri" panose="020F0502020204030204" pitchFamily="34" charset="0"/>
              </a:rPr>
              <a:t>tenester</a:t>
            </a:r>
            <a:r>
              <a:rPr lang="nb-NO" sz="1800" b="0" i="0" dirty="0">
                <a:solidFill>
                  <a:srgbClr val="000000"/>
                </a:solidFill>
                <a:effectLst/>
                <a:latin typeface="Calibri" panose="020F0502020204030204" pitchFamily="34" charset="0"/>
              </a:rPr>
              <a:t> på Helsenorge. For å bruke </a:t>
            </a:r>
            <a:r>
              <a:rPr lang="nb-NO" sz="1800" b="0" i="0" dirty="0" err="1">
                <a:solidFill>
                  <a:srgbClr val="000000"/>
                </a:solidFill>
                <a:effectLst/>
                <a:latin typeface="Calibri" panose="020F0502020204030204" pitchFamily="34" charset="0"/>
              </a:rPr>
              <a:t>tenester</a:t>
            </a:r>
            <a:r>
              <a:rPr lang="nb-NO" sz="1800" b="0" i="0" dirty="0">
                <a:solidFill>
                  <a:srgbClr val="000000"/>
                </a:solidFill>
                <a:effectLst/>
                <a:latin typeface="Calibri" panose="020F0502020204030204" pitchFamily="34" charset="0"/>
              </a:rPr>
              <a:t> på Helsenorge må du logge inn.</a:t>
            </a:r>
            <a:endParaRPr lang="nb-NO" b="0" i="0" dirty="0">
              <a:effectLst/>
              <a:latin typeface="-apple-system"/>
            </a:endParaRPr>
          </a:p>
          <a:p>
            <a:pPr marL="0" algn="l" rtl="0" latinLnBrk="0"/>
            <a:r>
              <a:rPr lang="nb-NO" sz="1800" b="0" i="0" dirty="0">
                <a:solidFill>
                  <a:srgbClr val="000000"/>
                </a:solidFill>
                <a:effectLst/>
                <a:latin typeface="Calibri" panose="020F0502020204030204" pitchFamily="34" charset="0"/>
              </a:rPr>
              <a:t>Du kan blant anna</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lese </a:t>
            </a:r>
            <a:r>
              <a:rPr lang="nb-NO" sz="1800" b="0" i="0" dirty="0" err="1">
                <a:solidFill>
                  <a:srgbClr val="000000"/>
                </a:solidFill>
                <a:effectLst/>
                <a:latin typeface="Calibri" panose="020F0502020204030204" pitchFamily="34" charset="0"/>
              </a:rPr>
              <a:t>meldingar</a:t>
            </a:r>
            <a:r>
              <a:rPr lang="nb-NO" sz="1800" b="0" i="0" dirty="0">
                <a:solidFill>
                  <a:srgbClr val="000000"/>
                </a:solidFill>
                <a:effectLst/>
                <a:latin typeface="Calibri" panose="020F0502020204030204" pitchFamily="34" charset="0"/>
              </a:rPr>
              <a:t> og brev </a:t>
            </a:r>
            <a:r>
              <a:rPr lang="nb-NO" sz="1800" b="0" i="0" dirty="0" err="1">
                <a:solidFill>
                  <a:srgbClr val="000000"/>
                </a:solidFill>
                <a:effectLst/>
                <a:latin typeface="Calibri" panose="020F0502020204030204" pitchFamily="34" charset="0"/>
              </a:rPr>
              <a:t>frå</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helsetenesta</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Sjå og fornye </a:t>
            </a:r>
            <a:r>
              <a:rPr lang="nb-NO" sz="1800" b="0" i="0" dirty="0" err="1">
                <a:solidFill>
                  <a:srgbClr val="000000"/>
                </a:solidFill>
                <a:effectLst/>
                <a:latin typeface="Calibri" panose="020F0502020204030204" pitchFamily="34" charset="0"/>
              </a:rPr>
              <a:t>reseptane</a:t>
            </a:r>
            <a:r>
              <a:rPr lang="nb-NO" sz="1800" b="0" i="0" dirty="0">
                <a:solidFill>
                  <a:srgbClr val="000000"/>
                </a:solidFill>
                <a:effectLst/>
                <a:latin typeface="Calibri" panose="020F0502020204030204" pitchFamily="34" charset="0"/>
              </a:rPr>
              <a:t> dine.</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Sjå oversikt over </a:t>
            </a:r>
            <a:r>
              <a:rPr lang="nb-NO" sz="1800" b="0" i="0" dirty="0" err="1">
                <a:solidFill>
                  <a:srgbClr val="000000"/>
                </a:solidFill>
                <a:effectLst/>
                <a:latin typeface="Calibri" panose="020F0502020204030204" pitchFamily="34" charset="0"/>
              </a:rPr>
              <a:t>avtalane</a:t>
            </a:r>
            <a:r>
              <a:rPr lang="nb-NO" sz="1800" b="0" i="0" dirty="0">
                <a:solidFill>
                  <a:srgbClr val="000000"/>
                </a:solidFill>
                <a:effectLst/>
                <a:latin typeface="Calibri" panose="020F0502020204030204" pitchFamily="34" charset="0"/>
              </a:rPr>
              <a:t> dine med </a:t>
            </a:r>
            <a:r>
              <a:rPr lang="nb-NO" sz="1800" b="0" i="0" dirty="0" err="1">
                <a:solidFill>
                  <a:srgbClr val="000000"/>
                </a:solidFill>
                <a:effectLst/>
                <a:latin typeface="Calibri" panose="020F0502020204030204" pitchFamily="34" charset="0"/>
              </a:rPr>
              <a:t>helsetenesta</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Sjå kor </a:t>
            </a:r>
            <a:r>
              <a:rPr lang="nb-NO" sz="1800" b="0" i="0" dirty="0" err="1">
                <a:solidFill>
                  <a:srgbClr val="000000"/>
                </a:solidFill>
                <a:effectLst/>
                <a:latin typeface="Calibri" panose="020F0502020204030204" pitchFamily="34" charset="0"/>
              </a:rPr>
              <a:t>mykje</a:t>
            </a:r>
            <a:r>
              <a:rPr lang="nb-NO" sz="1800" b="0" i="0" dirty="0">
                <a:solidFill>
                  <a:srgbClr val="000000"/>
                </a:solidFill>
                <a:effectLst/>
                <a:latin typeface="Calibri" panose="020F0502020204030204" pitchFamily="34" charset="0"/>
              </a:rPr>
              <a:t> som står</a:t>
            </a:r>
            <a:r>
              <a:rPr lang="nb-NO" b="0" i="0" dirty="0">
                <a:effectLst/>
                <a:latin typeface="-apple-system"/>
              </a:rPr>
              <a:t> att </a:t>
            </a:r>
            <a:r>
              <a:rPr lang="nb-NO" sz="1800" b="0" i="0" dirty="0">
                <a:solidFill>
                  <a:srgbClr val="000000"/>
                </a:solidFill>
                <a:effectLst/>
                <a:latin typeface="Calibri" panose="020F0502020204030204" pitchFamily="34" charset="0"/>
              </a:rPr>
              <a:t>før du oppnår frikort.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endParaRPr lang="nb-NO" sz="1800" b="0" i="0" dirty="0">
              <a:solidFill>
                <a:srgbClr val="000000"/>
              </a:solidFill>
              <a:effectLst/>
              <a:latin typeface="Calibri" panose="020F0502020204030204" pitchFamily="34" charset="0"/>
            </a:endParaRPr>
          </a:p>
          <a:p>
            <a:pPr marL="0" algn="l" rtl="0" latinLnBrk="0"/>
            <a:r>
              <a:rPr lang="nb-NO" sz="1800" b="0" i="0" dirty="0">
                <a:solidFill>
                  <a:srgbClr val="000000"/>
                </a:solidFill>
                <a:effectLst/>
                <a:latin typeface="Calibri" panose="020F0502020204030204" pitchFamily="34" charset="0"/>
              </a:rPr>
              <a:t>Du kan òg byte fastlege. Vi skal gå </a:t>
            </a:r>
            <a:r>
              <a:rPr lang="nb-NO" sz="1800" b="0" i="0" dirty="0" err="1">
                <a:solidFill>
                  <a:srgbClr val="000000"/>
                </a:solidFill>
                <a:effectLst/>
                <a:latin typeface="Calibri" panose="020F0502020204030204" pitchFamily="34" charset="0"/>
              </a:rPr>
              <a:t>meir</a:t>
            </a:r>
            <a:r>
              <a:rPr lang="nb-NO" sz="1800" b="0" i="0" dirty="0">
                <a:solidFill>
                  <a:srgbClr val="000000"/>
                </a:solidFill>
                <a:effectLst/>
                <a:latin typeface="Calibri" panose="020F0502020204030204" pitchFamily="34" charset="0"/>
              </a:rPr>
              <a:t> inn på </a:t>
            </a:r>
            <a:r>
              <a:rPr lang="nb-NO" sz="1800" b="0" i="0" dirty="0" err="1">
                <a:solidFill>
                  <a:srgbClr val="000000"/>
                </a:solidFill>
                <a:effectLst/>
                <a:latin typeface="Calibri" panose="020F0502020204030204" pitchFamily="34" charset="0"/>
              </a:rPr>
              <a:t>nokre</a:t>
            </a:r>
            <a:r>
              <a:rPr lang="nb-NO" sz="1800" b="0" i="0" dirty="0">
                <a:solidFill>
                  <a:srgbClr val="000000"/>
                </a:solidFill>
                <a:effectLst/>
                <a:latin typeface="Calibri" panose="020F0502020204030204" pitchFamily="34" charset="0"/>
              </a:rPr>
              <a:t> av </a:t>
            </a:r>
            <a:r>
              <a:rPr lang="nb-NO" sz="1800" b="0" i="0" dirty="0" err="1">
                <a:solidFill>
                  <a:srgbClr val="000000"/>
                </a:solidFill>
                <a:effectLst/>
                <a:latin typeface="Calibri" panose="020F0502020204030204" pitchFamily="34" charset="0"/>
              </a:rPr>
              <a:t>desse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tenestene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seinare</a:t>
            </a:r>
            <a:r>
              <a:rPr lang="nb-NO" sz="1800" b="0" i="0" dirty="0">
                <a:solidFill>
                  <a:srgbClr val="000000"/>
                </a:solidFill>
                <a:effectLst/>
                <a:latin typeface="Calibri" panose="020F0502020204030204" pitchFamily="34" charset="0"/>
              </a:rPr>
              <a:t> i presentasjonen.</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På</a:t>
            </a:r>
            <a:r>
              <a:rPr lang="nb-NO" b="0" i="0" dirty="0">
                <a:effectLst/>
                <a:latin typeface="-apple-system"/>
              </a:rPr>
              <a:t> Helsenorge </a:t>
            </a:r>
            <a:r>
              <a:rPr lang="nb-NO" sz="1800" b="0" i="0" dirty="0">
                <a:solidFill>
                  <a:srgbClr val="000000"/>
                </a:solidFill>
                <a:effectLst/>
                <a:latin typeface="Calibri" panose="020F0502020204030204" pitchFamily="34" charset="0"/>
              </a:rPr>
              <a:t>så har alle </a:t>
            </a:r>
            <a:r>
              <a:rPr lang="nb-NO" sz="1800" b="0" i="0" dirty="0" err="1">
                <a:solidFill>
                  <a:srgbClr val="000000"/>
                </a:solidFill>
                <a:effectLst/>
                <a:latin typeface="Calibri" panose="020F0502020204030204" pitchFamily="34" charset="0"/>
              </a:rPr>
              <a:t>tenestene</a:t>
            </a:r>
            <a:r>
              <a:rPr lang="nb-NO" sz="1800" b="0" i="0" dirty="0">
                <a:solidFill>
                  <a:srgbClr val="000000"/>
                </a:solidFill>
                <a:effectLst/>
                <a:latin typeface="Calibri" panose="020F0502020204030204" pitchFamily="34" charset="0"/>
              </a:rPr>
              <a:t> sin eigen knapp, som ser sånn her ut, og som du kan trykke på for å gå inn på </a:t>
            </a:r>
            <a:r>
              <a:rPr lang="nb-NO" sz="1800" b="0" i="0" dirty="0" err="1">
                <a:solidFill>
                  <a:srgbClr val="000000"/>
                </a:solidFill>
                <a:effectLst/>
                <a:latin typeface="Calibri" panose="020F0502020204030204" pitchFamily="34" charset="0"/>
              </a:rPr>
              <a:t>tenesta</a:t>
            </a:r>
            <a:r>
              <a:rPr lang="nb-NO" sz="1800" b="0" i="0" dirty="0">
                <a:solidFill>
                  <a:srgbClr val="000000"/>
                </a:solidFill>
                <a:effectLst/>
                <a:latin typeface="Calibri" panose="020F0502020204030204" pitchFamily="34" charset="0"/>
              </a:rPr>
              <a:t>.</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786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latinLnBrk="0"/>
            <a:r>
              <a:rPr lang="nb-NO" sz="1800" b="0" i="0" spc="0" dirty="0">
                <a:solidFill>
                  <a:srgbClr val="2C3845"/>
                </a:solidFill>
                <a:effectLst/>
                <a:latin typeface="Calibri" panose="020F0502020204030204" pitchFamily="34" charset="0"/>
              </a:rPr>
              <a:t>Det er mange som brukar</a:t>
            </a:r>
            <a:r>
              <a:rPr lang="nb-NO" b="0" i="0" dirty="0">
                <a:effectLst/>
                <a:latin typeface="-apple-system"/>
              </a:rPr>
              <a:t> Helsenorge</a:t>
            </a:r>
            <a:r>
              <a:rPr lang="nb-NO" sz="1800" b="0" i="0" spc="0" dirty="0">
                <a:solidFill>
                  <a:srgbClr val="2C3845"/>
                </a:solidFill>
                <a:effectLst/>
                <a:latin typeface="Calibri" panose="020F0502020204030204" pitchFamily="34" charset="0"/>
              </a:rPr>
              <a:t>.</a:t>
            </a:r>
            <a:r>
              <a:rPr lang="nb-NO" b="0" i="0" dirty="0">
                <a:effectLst/>
                <a:latin typeface="-apple-system"/>
              </a:rPr>
              <a:t> </a:t>
            </a:r>
            <a:r>
              <a:rPr lang="nb-NO" sz="1800" b="1" i="0" spc="0" dirty="0">
                <a:solidFill>
                  <a:srgbClr val="2C3845"/>
                </a:solidFill>
                <a:effectLst/>
                <a:latin typeface="Calibri" panose="020F0502020204030204" pitchFamily="34" charset="0"/>
              </a:rPr>
              <a:t>[trykk]</a:t>
            </a:r>
            <a:r>
              <a:rPr lang="nb-NO" b="0" i="0" dirty="0">
                <a:effectLst/>
                <a:latin typeface="-apple-system"/>
              </a:rPr>
              <a:t> Helsenorge </a:t>
            </a:r>
            <a:r>
              <a:rPr lang="nb-NO" sz="1800" b="0" i="0" spc="0" dirty="0">
                <a:solidFill>
                  <a:srgbClr val="2C3845"/>
                </a:solidFill>
                <a:effectLst/>
                <a:latin typeface="Calibri" panose="020F0502020204030204" pitchFamily="34" charset="0"/>
              </a:rPr>
              <a:t>hadde i 2024 5,3 </a:t>
            </a:r>
            <a:r>
              <a:rPr lang="nb-NO" sz="1800" b="0" i="0" spc="0" dirty="0" err="1">
                <a:solidFill>
                  <a:srgbClr val="2C3845"/>
                </a:solidFill>
                <a:effectLst/>
                <a:latin typeface="Calibri" panose="020F0502020204030204" pitchFamily="34" charset="0"/>
              </a:rPr>
              <a:t>millionar</a:t>
            </a:r>
            <a:r>
              <a:rPr lang="nb-NO" sz="1800" b="0" i="0" spc="0" dirty="0">
                <a:solidFill>
                  <a:srgbClr val="2C3845"/>
                </a:solidFill>
                <a:effectLst/>
                <a:latin typeface="Calibri" panose="020F0502020204030204" pitchFamily="34" charset="0"/>
              </a:rPr>
              <a:t> registrerte </a:t>
            </a:r>
            <a:r>
              <a:rPr lang="nb-NO" sz="1800" b="0" i="0" spc="0" dirty="0" err="1">
                <a:solidFill>
                  <a:srgbClr val="2C3845"/>
                </a:solidFill>
                <a:effectLst/>
                <a:latin typeface="Calibri" panose="020F0502020204030204" pitchFamily="34" charset="0"/>
              </a:rPr>
              <a:t>brukarar</a:t>
            </a:r>
            <a:r>
              <a:rPr lang="nb-NO" sz="1800" b="0" i="0" spc="0" dirty="0">
                <a:solidFill>
                  <a:srgbClr val="2C3845"/>
                </a:solidFill>
                <a:effectLst/>
                <a:latin typeface="Calibri" panose="020F0502020204030204" pitchFamily="34" charset="0"/>
              </a:rPr>
              <a:t>. Dette er både </a:t>
            </a:r>
            <a:r>
              <a:rPr lang="nb-NO" sz="1800" b="0" i="0" spc="0" dirty="0" err="1">
                <a:solidFill>
                  <a:srgbClr val="2C3845"/>
                </a:solidFill>
                <a:effectLst/>
                <a:latin typeface="Calibri" panose="020F0502020204030204" pitchFamily="34" charset="0"/>
              </a:rPr>
              <a:t>innbyggarar</a:t>
            </a:r>
            <a:r>
              <a:rPr lang="nb-NO" sz="1800" b="0" i="0" spc="0" dirty="0">
                <a:solidFill>
                  <a:srgbClr val="2C3845"/>
                </a:solidFill>
                <a:effectLst/>
                <a:latin typeface="Calibri" panose="020F0502020204030204" pitchFamily="34" charset="0"/>
              </a:rPr>
              <a:t> som brukar</a:t>
            </a:r>
            <a:r>
              <a:rPr lang="nb-NO" b="0" i="0" dirty="0">
                <a:effectLst/>
                <a:latin typeface="-apple-system"/>
              </a:rPr>
              <a:t> Helsenorge </a:t>
            </a:r>
            <a:r>
              <a:rPr lang="nb-NO" sz="1800" b="0" i="0" spc="0" dirty="0" err="1">
                <a:solidFill>
                  <a:srgbClr val="2C3845"/>
                </a:solidFill>
                <a:effectLst/>
                <a:latin typeface="Calibri" panose="020F0502020204030204" pitchFamily="34" charset="0"/>
              </a:rPr>
              <a:t>sjølv</a:t>
            </a:r>
            <a:r>
              <a:rPr lang="nb-NO" sz="1800" b="0" i="0" spc="0" dirty="0">
                <a:solidFill>
                  <a:srgbClr val="2C3845"/>
                </a:solidFill>
                <a:effectLst/>
                <a:latin typeface="Calibri" panose="020F0502020204030204" pitchFamily="34" charset="0"/>
              </a:rPr>
              <a:t>, og </a:t>
            </a:r>
            <a:r>
              <a:rPr lang="nb-NO" sz="1800" b="0" i="0" spc="0" dirty="0" err="1">
                <a:solidFill>
                  <a:srgbClr val="2C3845"/>
                </a:solidFill>
                <a:effectLst/>
                <a:latin typeface="Calibri" panose="020F0502020204030204" pitchFamily="34" charset="0"/>
              </a:rPr>
              <a:t>innbyggarar</a:t>
            </a:r>
            <a:r>
              <a:rPr lang="nb-NO" sz="1800" b="0" i="0" spc="0" dirty="0">
                <a:solidFill>
                  <a:srgbClr val="2C3845"/>
                </a:solidFill>
                <a:effectLst/>
                <a:latin typeface="Calibri" panose="020F0502020204030204" pitchFamily="34" charset="0"/>
              </a:rPr>
              <a:t> som brukar</a:t>
            </a:r>
            <a:r>
              <a:rPr lang="nb-NO" b="0" i="0" dirty="0">
                <a:effectLst/>
                <a:latin typeface="-apple-system"/>
              </a:rPr>
              <a:t> Helsenorge </a:t>
            </a:r>
            <a:r>
              <a:rPr lang="nb-NO" sz="1800" b="0" i="0" spc="0" dirty="0">
                <a:solidFill>
                  <a:srgbClr val="2C3845"/>
                </a:solidFill>
                <a:effectLst/>
                <a:latin typeface="Calibri" panose="020F0502020204030204" pitchFamily="34" charset="0"/>
              </a:rPr>
              <a:t>på vegner av andre, til dømes gjennom foreldrerepresentasjon eller fullmakt.</a:t>
            </a:r>
            <a:endParaRPr lang="nb-NO" b="0" i="0" dirty="0">
              <a:effectLst/>
              <a:latin typeface="-apple-system"/>
            </a:endParaRPr>
          </a:p>
          <a:p>
            <a:pPr marL="0" marR="0" indent="0" algn="l" rtl="0" latinLnBrk="0"/>
            <a:r>
              <a:rPr lang="nb-NO" sz="1800" b="1" i="0" spc="0" dirty="0">
                <a:solidFill>
                  <a:srgbClr val="2C3845"/>
                </a:solidFill>
                <a:effectLst/>
                <a:latin typeface="Calibri" panose="020F0502020204030204" pitchFamily="34" charset="0"/>
              </a:rPr>
              <a:t>[trykk]</a:t>
            </a:r>
            <a:r>
              <a:rPr lang="nb-NO" b="0" i="0" dirty="0">
                <a:effectLst/>
                <a:latin typeface="-apple-system"/>
              </a:rPr>
              <a:t> </a:t>
            </a:r>
            <a:r>
              <a:rPr lang="nb-NO" sz="1800" b="0" i="0" spc="0" dirty="0">
                <a:solidFill>
                  <a:srgbClr val="2C3845"/>
                </a:solidFill>
                <a:effectLst/>
                <a:latin typeface="Calibri" panose="020F0502020204030204" pitchFamily="34" charset="0"/>
              </a:rPr>
              <a:t>Alle </a:t>
            </a:r>
            <a:r>
              <a:rPr lang="nb-NO" sz="1800" b="0" i="0" spc="0" dirty="0" err="1">
                <a:solidFill>
                  <a:srgbClr val="2C3845"/>
                </a:solidFill>
                <a:effectLst/>
                <a:latin typeface="Calibri" panose="020F0502020204030204" pitchFamily="34" charset="0"/>
              </a:rPr>
              <a:t>regionar</a:t>
            </a:r>
            <a:r>
              <a:rPr lang="nb-NO" sz="1800" b="0" i="0" spc="0" dirty="0">
                <a:solidFill>
                  <a:srgbClr val="2C3845"/>
                </a:solidFill>
                <a:effectLst/>
                <a:latin typeface="Calibri" panose="020F0502020204030204" pitchFamily="34" charset="0"/>
              </a:rPr>
              <a:t> i </a:t>
            </a:r>
            <a:r>
              <a:rPr lang="nb-NO" sz="1800" b="0" i="0" spc="0" dirty="0" err="1">
                <a:solidFill>
                  <a:srgbClr val="2C3845"/>
                </a:solidFill>
                <a:effectLst/>
                <a:latin typeface="Calibri" panose="020F0502020204030204" pitchFamily="34" charset="0"/>
              </a:rPr>
              <a:t>Noreg</a:t>
            </a:r>
            <a:r>
              <a:rPr lang="nb-NO" sz="1800" b="0" i="0" spc="0" dirty="0">
                <a:solidFill>
                  <a:srgbClr val="2C3845"/>
                </a:solidFill>
                <a:effectLst/>
                <a:latin typeface="Calibri" panose="020F0502020204030204" pitchFamily="34" charset="0"/>
              </a:rPr>
              <a:t>, altså Helse nord, Helse Midt-</a:t>
            </a:r>
            <a:r>
              <a:rPr lang="nb-NO" sz="1800" b="0" i="0" spc="0" dirty="0" err="1">
                <a:solidFill>
                  <a:srgbClr val="2C3845"/>
                </a:solidFill>
                <a:effectLst/>
                <a:latin typeface="Calibri" panose="020F0502020204030204" pitchFamily="34" charset="0"/>
              </a:rPr>
              <a:t>Noreg</a:t>
            </a:r>
            <a:r>
              <a:rPr lang="nb-NO" sz="1800" b="0" i="0" spc="0" dirty="0">
                <a:solidFill>
                  <a:srgbClr val="2C3845"/>
                </a:solidFill>
                <a:effectLst/>
                <a:latin typeface="Calibri" panose="020F0502020204030204" pitchFamily="34" charset="0"/>
              </a:rPr>
              <a:t>, Helse Vest og Helse sør-aust, tilbyr i dag </a:t>
            </a:r>
            <a:r>
              <a:rPr lang="nb-NO" sz="1800" b="0" i="0" spc="0" dirty="0" err="1">
                <a:solidFill>
                  <a:srgbClr val="2C3845"/>
                </a:solidFill>
                <a:effectLst/>
                <a:latin typeface="Calibri" panose="020F0502020204030204" pitchFamily="34" charset="0"/>
              </a:rPr>
              <a:t>fleire</a:t>
            </a:r>
            <a:r>
              <a:rPr lang="nb-NO" sz="1800" b="0" i="0" spc="0" dirty="0">
                <a:solidFill>
                  <a:srgbClr val="2C3845"/>
                </a:solidFill>
                <a:effectLst/>
                <a:latin typeface="Calibri" panose="020F0502020204030204" pitchFamily="34" charset="0"/>
              </a:rPr>
              <a:t> </a:t>
            </a:r>
            <a:r>
              <a:rPr lang="nb-NO" sz="1800" b="0" i="0" spc="0" dirty="0" err="1">
                <a:solidFill>
                  <a:srgbClr val="2C3845"/>
                </a:solidFill>
                <a:effectLst/>
                <a:latin typeface="Calibri" panose="020F0502020204030204" pitchFamily="34" charset="0"/>
              </a:rPr>
              <a:t>tenester</a:t>
            </a:r>
            <a:r>
              <a:rPr lang="nb-NO" sz="1800" b="0" i="0" spc="0" dirty="0">
                <a:solidFill>
                  <a:srgbClr val="2C3845"/>
                </a:solidFill>
                <a:effectLst/>
                <a:latin typeface="Calibri" panose="020F0502020204030204" pitchFamily="34" charset="0"/>
              </a:rPr>
              <a:t>, og</a:t>
            </a:r>
            <a:r>
              <a:rPr lang="nb-NO" b="0" i="0" dirty="0">
                <a:effectLst/>
                <a:latin typeface="-apple-system"/>
              </a:rPr>
              <a:t> </a:t>
            </a:r>
            <a:r>
              <a:rPr lang="nb-NO" sz="1800" b="1" i="0" spc="0" dirty="0">
                <a:solidFill>
                  <a:srgbClr val="2C3845"/>
                </a:solidFill>
                <a:effectLst/>
                <a:latin typeface="Calibri" panose="020F0502020204030204" pitchFamily="34" charset="0"/>
              </a:rPr>
              <a:t>[trykk]</a:t>
            </a:r>
            <a:r>
              <a:rPr lang="nb-NO" b="0" i="0" dirty="0">
                <a:effectLst/>
                <a:latin typeface="-apple-system"/>
              </a:rPr>
              <a:t> </a:t>
            </a:r>
            <a:r>
              <a:rPr lang="nb-NO" sz="1800" b="0" i="0" spc="0" dirty="0">
                <a:solidFill>
                  <a:srgbClr val="2C3845"/>
                </a:solidFill>
                <a:effectLst/>
                <a:latin typeface="Calibri" panose="020F0502020204030204" pitchFamily="34" charset="0"/>
              </a:rPr>
              <a:t>over 85% av </a:t>
            </a:r>
            <a:r>
              <a:rPr lang="nb-NO" sz="1800" b="0" i="0" spc="0" dirty="0" err="1">
                <a:solidFill>
                  <a:srgbClr val="2C3845"/>
                </a:solidFill>
                <a:effectLst/>
                <a:latin typeface="Calibri" panose="020F0502020204030204" pitchFamily="34" charset="0"/>
              </a:rPr>
              <a:t>fastlegane</a:t>
            </a:r>
            <a:r>
              <a:rPr lang="nb-NO" sz="1800" b="0" i="0" spc="0" dirty="0">
                <a:solidFill>
                  <a:srgbClr val="2C3845"/>
                </a:solidFill>
                <a:effectLst/>
                <a:latin typeface="Calibri" panose="020F0502020204030204" pitchFamily="34" charset="0"/>
              </a:rPr>
              <a:t> tilbyr </a:t>
            </a:r>
            <a:r>
              <a:rPr lang="nb-NO" sz="1800" b="0" i="0" spc="0" dirty="0" err="1">
                <a:solidFill>
                  <a:srgbClr val="2C3845"/>
                </a:solidFill>
                <a:effectLst/>
                <a:latin typeface="Calibri" panose="020F0502020204030204" pitchFamily="34" charset="0"/>
              </a:rPr>
              <a:t>tenester</a:t>
            </a:r>
            <a:r>
              <a:rPr lang="nb-NO" sz="1800" b="0" i="0" spc="0" dirty="0">
                <a:solidFill>
                  <a:srgbClr val="2C3845"/>
                </a:solidFill>
                <a:effectLst/>
                <a:latin typeface="Calibri" panose="020F0502020204030204" pitchFamily="34" charset="0"/>
              </a:rPr>
              <a:t> på</a:t>
            </a:r>
            <a:r>
              <a:rPr lang="nb-NO" b="0" i="0" dirty="0">
                <a:effectLst/>
                <a:latin typeface="-apple-system"/>
              </a:rPr>
              <a:t> Helsenorge</a:t>
            </a:r>
            <a:r>
              <a:rPr lang="nb-NO" sz="1800" b="0" i="0" spc="0" dirty="0">
                <a:solidFill>
                  <a:srgbClr val="2C3845"/>
                </a:solidFill>
                <a:effectLst/>
                <a:latin typeface="Calibri" panose="020F0502020204030204" pitchFamily="34" charset="0"/>
              </a:rPr>
              <a:t>. Det er som </a:t>
            </a:r>
            <a:r>
              <a:rPr lang="nb-NO" sz="1800" b="0" i="0" spc="0" dirty="0" err="1">
                <a:solidFill>
                  <a:srgbClr val="2C3845"/>
                </a:solidFill>
                <a:effectLst/>
                <a:latin typeface="Calibri" panose="020F0502020204030204" pitchFamily="34" charset="0"/>
              </a:rPr>
              <a:t>nemnde</a:t>
            </a:r>
            <a:r>
              <a:rPr lang="nb-NO" sz="1800" b="0" i="0" spc="0" dirty="0">
                <a:solidFill>
                  <a:srgbClr val="2C3845"/>
                </a:solidFill>
                <a:effectLst/>
                <a:latin typeface="Calibri" panose="020F0502020204030204" pitchFamily="34" charset="0"/>
              </a:rPr>
              <a:t> </a:t>
            </a:r>
            <a:r>
              <a:rPr lang="nb-NO" sz="1800" b="0" i="0" spc="0" dirty="0" err="1">
                <a:solidFill>
                  <a:srgbClr val="2C3845"/>
                </a:solidFill>
                <a:effectLst/>
                <a:latin typeface="Calibri" panose="020F0502020204030204" pitchFamily="34" charset="0"/>
              </a:rPr>
              <a:t>ulikskapar</a:t>
            </a:r>
            <a:r>
              <a:rPr lang="nb-NO" sz="1800" b="0" i="0" spc="0" dirty="0">
                <a:solidFill>
                  <a:srgbClr val="2C3845"/>
                </a:solidFill>
                <a:effectLst/>
                <a:latin typeface="Calibri" panose="020F0502020204030204" pitchFamily="34" charset="0"/>
              </a:rPr>
              <a:t> i Helsenorgetilbudet avhengig av kvar i landet du bur, og kva </a:t>
            </a:r>
            <a:r>
              <a:rPr lang="nb-NO" sz="1800" b="0" i="0" spc="0" dirty="0" err="1">
                <a:solidFill>
                  <a:srgbClr val="2C3845"/>
                </a:solidFill>
                <a:effectLst/>
                <a:latin typeface="Calibri" panose="020F0502020204030204" pitchFamily="34" charset="0"/>
              </a:rPr>
              <a:t>behandlar</a:t>
            </a:r>
            <a:r>
              <a:rPr lang="nb-NO" sz="1800" b="0" i="0" spc="0" dirty="0">
                <a:solidFill>
                  <a:srgbClr val="2C3845"/>
                </a:solidFill>
                <a:effectLst/>
                <a:latin typeface="Calibri" panose="020F0502020204030204" pitchFamily="34" charset="0"/>
              </a:rPr>
              <a:t> du går til. Men det er stadig </a:t>
            </a:r>
            <a:r>
              <a:rPr lang="nb-NO" sz="1800" b="0" i="0" spc="0" dirty="0" err="1">
                <a:solidFill>
                  <a:srgbClr val="2C3845"/>
                </a:solidFill>
                <a:effectLst/>
                <a:latin typeface="Calibri" panose="020F0502020204030204" pitchFamily="34" charset="0"/>
              </a:rPr>
              <a:t>fleire</a:t>
            </a:r>
            <a:r>
              <a:rPr lang="nb-NO" sz="1800" b="0" i="0" spc="0" dirty="0">
                <a:solidFill>
                  <a:srgbClr val="2C3845"/>
                </a:solidFill>
                <a:effectLst/>
                <a:latin typeface="Calibri" panose="020F0502020204030204" pitchFamily="34" charset="0"/>
              </a:rPr>
              <a:t> sjukehus og legekontor som tilbyr </a:t>
            </a:r>
            <a:r>
              <a:rPr lang="nb-NO" sz="1800" b="0" i="0" spc="0" dirty="0" err="1">
                <a:solidFill>
                  <a:srgbClr val="2C3845"/>
                </a:solidFill>
                <a:effectLst/>
                <a:latin typeface="Calibri" panose="020F0502020204030204" pitchFamily="34" charset="0"/>
              </a:rPr>
              <a:t>tenester</a:t>
            </a:r>
            <a:r>
              <a:rPr lang="nb-NO" sz="1800" b="0" i="0" spc="0" dirty="0">
                <a:solidFill>
                  <a:srgbClr val="2C3845"/>
                </a:solidFill>
                <a:effectLst/>
                <a:latin typeface="Calibri" panose="020F0502020204030204" pitchFamily="34" charset="0"/>
              </a:rPr>
              <a:t> på</a:t>
            </a:r>
            <a:r>
              <a:rPr lang="nb-NO" b="0" i="0" dirty="0">
                <a:effectLst/>
                <a:latin typeface="-apple-system"/>
              </a:rPr>
              <a:t> Helsenorge</a:t>
            </a:r>
            <a:r>
              <a:rPr lang="nb-NO" sz="1800" b="0" i="0" spc="0" dirty="0">
                <a:solidFill>
                  <a:srgbClr val="2C3845"/>
                </a:solidFill>
                <a:effectLst/>
                <a:latin typeface="Calibri" panose="020F0502020204030204" pitchFamily="34" charset="0"/>
              </a:rPr>
              <a:t>.</a:t>
            </a:r>
            <a:endParaRPr lang="nb-NO" b="0" i="0" dirty="0">
              <a:effectLst/>
              <a:latin typeface="-apple-system"/>
            </a:endParaRPr>
          </a:p>
        </p:txBody>
      </p:sp>
      <p:sp>
        <p:nvSpPr>
          <p:cNvPr id="4" name="Slide Number Placehold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644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sz="1800" b="0" i="0" dirty="0">
                <a:solidFill>
                  <a:srgbClr val="000000"/>
                </a:solidFill>
                <a:effectLst/>
                <a:latin typeface="Calibri" panose="020F0502020204030204" pitchFamily="34" charset="0"/>
              </a:rPr>
              <a:t>Då har vi sett litt på kva</a:t>
            </a:r>
            <a:r>
              <a:rPr lang="nb-NO" b="0" i="0" dirty="0">
                <a:effectLst/>
                <a:latin typeface="-apple-system"/>
              </a:rPr>
              <a:t> Helsenorge </a:t>
            </a:r>
            <a:r>
              <a:rPr lang="nb-NO" sz="1800" b="0" i="0" dirty="0">
                <a:solidFill>
                  <a:srgbClr val="000000"/>
                </a:solidFill>
                <a:effectLst/>
                <a:latin typeface="Calibri" panose="020F0502020204030204" pitchFamily="34" charset="0"/>
              </a:rPr>
              <a:t>er og kva vi kan bruke det til. Det er mange </a:t>
            </a:r>
            <a:r>
              <a:rPr lang="nb-NO" sz="1800" b="0" i="0" dirty="0" err="1">
                <a:solidFill>
                  <a:srgbClr val="000000"/>
                </a:solidFill>
                <a:effectLst/>
                <a:latin typeface="Calibri" panose="020F0502020204030204" pitchFamily="34" charset="0"/>
              </a:rPr>
              <a:t>moglegheiter</a:t>
            </a:r>
            <a:r>
              <a:rPr lang="nb-NO" sz="1800" b="0" i="0" dirty="0">
                <a:solidFill>
                  <a:srgbClr val="000000"/>
                </a:solidFill>
                <a:effectLst/>
                <a:latin typeface="Calibri" panose="020F0502020204030204" pitchFamily="34" charset="0"/>
              </a:rPr>
              <a:t> på</a:t>
            </a:r>
            <a:r>
              <a:rPr lang="nb-NO" b="0" i="0" dirty="0">
                <a:effectLst/>
                <a:latin typeface="-apple-system"/>
              </a:rPr>
              <a:t> Helsenorge</a:t>
            </a:r>
            <a:r>
              <a:rPr lang="nb-NO" sz="1800" b="0" i="0" dirty="0">
                <a:solidFill>
                  <a:srgbClr val="000000"/>
                </a:solidFill>
                <a:effectLst/>
                <a:latin typeface="Calibri" panose="020F0502020204030204" pitchFamily="34" charset="0"/>
              </a:rPr>
              <a:t>, og</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om du skulle ønske hjelp med</a:t>
            </a:r>
            <a:r>
              <a:rPr lang="nb-NO" b="0" i="0" dirty="0">
                <a:effectLst/>
                <a:latin typeface="-apple-system"/>
              </a:rPr>
              <a:t> Helsenorge </a:t>
            </a:r>
            <a:r>
              <a:rPr lang="nb-NO" sz="1800" b="0" i="0" dirty="0" err="1">
                <a:solidFill>
                  <a:srgbClr val="000000"/>
                </a:solidFill>
                <a:effectLst/>
                <a:latin typeface="Calibri" panose="020F0502020204030204" pitchFamily="34" charset="0"/>
              </a:rPr>
              <a:t>seinare</a:t>
            </a:r>
            <a:r>
              <a:rPr lang="nb-NO" sz="1800" b="0" i="0" dirty="0">
                <a:solidFill>
                  <a:srgbClr val="000000"/>
                </a:solidFill>
                <a:effectLst/>
                <a:latin typeface="Calibri" panose="020F0502020204030204" pitchFamily="34" charset="0"/>
              </a:rPr>
              <a:t> så kan du ringe 23 32 70 00.</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Telefonen til Rettleiing</a:t>
            </a:r>
            <a:r>
              <a:rPr lang="nb-NO" b="0" i="0" dirty="0">
                <a:effectLst/>
                <a:latin typeface="-apple-system"/>
              </a:rPr>
              <a:t> Helsenorge </a:t>
            </a:r>
            <a:r>
              <a:rPr lang="nb-NO" sz="1800" b="0" i="0" dirty="0">
                <a:solidFill>
                  <a:srgbClr val="000000"/>
                </a:solidFill>
                <a:effectLst/>
                <a:latin typeface="Calibri" panose="020F0502020204030204" pitchFamily="34" charset="0"/>
              </a:rPr>
              <a:t>er </a:t>
            </a:r>
            <a:r>
              <a:rPr lang="nb-NO" sz="1800" b="0" i="0" dirty="0" err="1">
                <a:solidFill>
                  <a:srgbClr val="000000"/>
                </a:solidFill>
                <a:effectLst/>
                <a:latin typeface="Calibri" panose="020F0502020204030204" pitchFamily="34" charset="0"/>
              </a:rPr>
              <a:t>open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kvardagar</a:t>
            </a:r>
            <a:r>
              <a:rPr lang="nb-NO" sz="1800" b="0" i="0" dirty="0">
                <a:solidFill>
                  <a:srgbClr val="000000"/>
                </a:solidFill>
                <a:effectLst/>
                <a:latin typeface="Calibri" panose="020F0502020204030204" pitchFamily="34" charset="0"/>
              </a:rPr>
              <a:t> mellom 08:00 og 15:30.</a:t>
            </a:r>
            <a:br>
              <a:rPr lang="nb-NO" b="0" i="0" dirty="0">
                <a:effectLst/>
                <a:latin typeface="-apple-system"/>
              </a:rPr>
            </a:br>
            <a:br>
              <a:rPr lang="nb-NO" b="0" i="0" dirty="0">
                <a:effectLst/>
                <a:latin typeface="-apple-system"/>
              </a:rPr>
            </a:br>
            <a:r>
              <a:rPr lang="nb-NO" sz="1800" b="0" i="0" dirty="0">
                <a:solidFill>
                  <a:srgbClr val="000000"/>
                </a:solidFill>
                <a:effectLst/>
                <a:latin typeface="Calibri" panose="020F0502020204030204" pitchFamily="34" charset="0"/>
              </a:rPr>
              <a:t>Rettleiing</a:t>
            </a:r>
            <a:r>
              <a:rPr lang="nb-NO" b="0" i="0" dirty="0">
                <a:effectLst/>
                <a:latin typeface="-apple-system"/>
              </a:rPr>
              <a:t> Helsenorge </a:t>
            </a:r>
            <a:r>
              <a:rPr lang="nb-NO" sz="1800" b="0" i="0" dirty="0">
                <a:solidFill>
                  <a:srgbClr val="000000"/>
                </a:solidFill>
                <a:effectLst/>
                <a:latin typeface="Calibri" panose="020F0502020204030204" pitchFamily="34" charset="0"/>
              </a:rPr>
              <a:t>kan svare på spørsmål om </a:t>
            </a:r>
            <a:r>
              <a:rPr lang="nb-NO" sz="1800" b="0" i="0" dirty="0" err="1">
                <a:solidFill>
                  <a:srgbClr val="000000"/>
                </a:solidFill>
                <a:effectLst/>
                <a:latin typeface="Calibri" panose="020F0502020204030204" pitchFamily="34" charset="0"/>
              </a:rPr>
              <a:t>sjølvbetening</a:t>
            </a:r>
            <a:r>
              <a:rPr lang="nb-NO" sz="1800" b="0" i="0" dirty="0">
                <a:solidFill>
                  <a:srgbClr val="000000"/>
                </a:solidFill>
                <a:effectLst/>
                <a:latin typeface="Calibri" panose="020F0502020204030204" pitchFamily="34" charset="0"/>
              </a:rPr>
              <a:t> og hjelper deg å finne fram på</a:t>
            </a:r>
            <a:r>
              <a:rPr lang="nb-NO" b="0" i="0" dirty="0">
                <a:effectLst/>
                <a:latin typeface="-apple-system"/>
              </a:rPr>
              <a:t> Helsenorge</a:t>
            </a:r>
            <a:r>
              <a:rPr lang="nb-NO" sz="1800" b="0" i="0" dirty="0">
                <a:solidFill>
                  <a:srgbClr val="000000"/>
                </a:solidFill>
                <a:effectLst/>
                <a:latin typeface="Calibri" panose="020F0502020204030204" pitchFamily="34" charset="0"/>
              </a:rPr>
              <a:t>. Rettleiing</a:t>
            </a:r>
            <a:r>
              <a:rPr lang="nb-NO" b="0" i="0" dirty="0">
                <a:effectLst/>
                <a:latin typeface="-apple-system"/>
              </a:rPr>
              <a:t> Helsenorge </a:t>
            </a:r>
            <a:r>
              <a:rPr lang="nb-NO" sz="1800" b="0" i="0" dirty="0">
                <a:solidFill>
                  <a:srgbClr val="000000"/>
                </a:solidFill>
                <a:effectLst/>
                <a:latin typeface="Calibri" panose="020F0502020204030204" pitchFamily="34" charset="0"/>
              </a:rPr>
              <a:t>kan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logge inn på</a:t>
            </a:r>
            <a:r>
              <a:rPr lang="nb-NO" b="0" i="0" dirty="0">
                <a:effectLst/>
                <a:latin typeface="-apple-system"/>
              </a:rPr>
              <a:t> Helsenorge </a:t>
            </a:r>
            <a:r>
              <a:rPr lang="nb-NO" sz="1800" b="0" i="0" dirty="0">
                <a:solidFill>
                  <a:srgbClr val="000000"/>
                </a:solidFill>
                <a:effectLst/>
                <a:latin typeface="Calibri" panose="020F0502020204030204" pitchFamily="34" charset="0"/>
              </a:rPr>
              <a:t>på vegner av deg. Har du spørsmål om helsesituasjonen din, må du kontakte </a:t>
            </a:r>
            <a:r>
              <a:rPr lang="nb-NO" sz="1800" b="0" i="0" dirty="0" err="1">
                <a:solidFill>
                  <a:srgbClr val="000000"/>
                </a:solidFill>
                <a:effectLst/>
                <a:latin typeface="Calibri" panose="020F0502020204030204" pitchFamily="34" charset="0"/>
              </a:rPr>
              <a:t>behandlaren</a:t>
            </a:r>
            <a:r>
              <a:rPr lang="nb-NO" sz="1800" b="0" i="0" dirty="0">
                <a:solidFill>
                  <a:srgbClr val="000000"/>
                </a:solidFill>
                <a:effectLst/>
                <a:latin typeface="Calibri" panose="020F0502020204030204" pitchFamily="34" charset="0"/>
              </a:rPr>
              <a:t> din.</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411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Calibri" panose="020F0502020204030204" pitchFamily="34" charset="0"/>
              </a:rPr>
              <a:t>Då skal vi sjå </a:t>
            </a:r>
            <a:r>
              <a:rPr lang="nb-NO" b="0" i="0" dirty="0" err="1">
                <a:solidFill>
                  <a:srgbClr val="000000"/>
                </a:solidFill>
                <a:effectLst/>
                <a:latin typeface="Calibri" panose="020F0502020204030204" pitchFamily="34" charset="0"/>
              </a:rPr>
              <a:t>nærmare</a:t>
            </a:r>
            <a:r>
              <a:rPr lang="nb-NO" b="0" i="0" dirty="0">
                <a:solidFill>
                  <a:srgbClr val="000000"/>
                </a:solidFill>
                <a:effectLst/>
                <a:latin typeface="Calibri" panose="020F0502020204030204" pitchFamily="34" charset="0"/>
              </a:rPr>
              <a:t> på korleis vi </a:t>
            </a:r>
            <a:r>
              <a:rPr lang="nb-NO" b="0" i="0" dirty="0" err="1">
                <a:solidFill>
                  <a:srgbClr val="000000"/>
                </a:solidFill>
                <a:effectLst/>
                <a:latin typeface="Calibri" panose="020F0502020204030204" pitchFamily="34" charset="0"/>
              </a:rPr>
              <a:t>loggar</a:t>
            </a:r>
            <a:r>
              <a:rPr lang="nb-NO" b="0" i="0" dirty="0">
                <a:solidFill>
                  <a:srgbClr val="000000"/>
                </a:solidFill>
                <a:effectLst/>
                <a:latin typeface="Calibri" panose="020F0502020204030204" pitchFamily="34" charset="0"/>
              </a:rPr>
              <a:t> inn på Helsenorge.</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16</a:t>
            </a:fld>
            <a:endParaRPr lang="en-NO"/>
          </a:p>
        </p:txBody>
      </p:sp>
    </p:spTree>
    <p:extLst>
      <p:ext uri="{BB962C8B-B14F-4D97-AF65-F5344CB8AC3E}">
        <p14:creationId xmlns:p14="http://schemas.microsoft.com/office/powerpoint/2010/main" val="1690759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dirty="0">
                <a:solidFill>
                  <a:srgbClr val="000000"/>
                </a:solidFill>
                <a:effectLst/>
                <a:latin typeface="Calibri" panose="020F0502020204030204" pitchFamily="34" charset="0"/>
              </a:rPr>
              <a:t>For å logge inn på</a:t>
            </a:r>
            <a:r>
              <a:rPr lang="nb-NO" b="0" i="0" dirty="0">
                <a:effectLst/>
                <a:latin typeface="-apple-system"/>
              </a:rPr>
              <a:t> Helsenorge </a:t>
            </a:r>
            <a:r>
              <a:rPr lang="nb-NO" sz="1800" b="0" i="0" dirty="0">
                <a:solidFill>
                  <a:srgbClr val="000000"/>
                </a:solidFill>
                <a:effectLst/>
                <a:latin typeface="Calibri" panose="020F0502020204030204" pitchFamily="34" charset="0"/>
              </a:rPr>
              <a:t>treng du enten</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ei datamaskin,</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err="1">
                <a:solidFill>
                  <a:srgbClr val="000000"/>
                </a:solidFill>
                <a:effectLst/>
                <a:latin typeface="Calibri" panose="020F0502020204030204" pitchFamily="34" charset="0"/>
              </a:rPr>
              <a:t>eit</a:t>
            </a:r>
            <a:r>
              <a:rPr lang="nb-NO" sz="1800" b="0" i="0" dirty="0">
                <a:solidFill>
                  <a:srgbClr val="000000"/>
                </a:solidFill>
                <a:effectLst/>
                <a:latin typeface="Calibri" panose="020F0502020204030204" pitchFamily="34" charset="0"/>
              </a:rPr>
              <a:t> nettbrett eller</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smarttelefon.</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I tillegg til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av </a:t>
            </a:r>
            <a:r>
              <a:rPr lang="nb-NO" sz="1800" b="0" i="0" dirty="0" err="1">
                <a:solidFill>
                  <a:srgbClr val="000000"/>
                </a:solidFill>
                <a:effectLst/>
                <a:latin typeface="Calibri" panose="020F0502020204030204" pitchFamily="34" charset="0"/>
              </a:rPr>
              <a:t>desse</a:t>
            </a:r>
            <a:r>
              <a:rPr lang="nb-NO" sz="1800" b="0" i="0" dirty="0">
                <a:solidFill>
                  <a:srgbClr val="000000"/>
                </a:solidFill>
                <a:effectLst/>
                <a:latin typeface="Calibri" panose="020F0502020204030204" pitchFamily="34" charset="0"/>
              </a:rPr>
              <a:t> tinga treng du òg å ha klar</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elektronisk ID. Det kan enten </a:t>
            </a:r>
            <a:r>
              <a:rPr lang="nb-NO" sz="1800" b="0" i="0" dirty="0" err="1">
                <a:solidFill>
                  <a:srgbClr val="000000"/>
                </a:solidFill>
                <a:effectLst/>
                <a:latin typeface="Calibri" panose="020F0502020204030204" pitchFamily="34" charset="0"/>
              </a:rPr>
              <a:t>vere</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err="1">
                <a:solidFill>
                  <a:srgbClr val="000000"/>
                </a:solidFill>
                <a:effectLst/>
                <a:latin typeface="Calibri" panose="020F0502020204030204" pitchFamily="34" charset="0"/>
              </a:rPr>
              <a:t>BankID</a:t>
            </a:r>
            <a:r>
              <a:rPr lang="nb-NO" b="0" i="0" dirty="0">
                <a:effectLst/>
                <a:latin typeface="-apple-system"/>
              </a:rPr>
              <a:t> </a:t>
            </a:r>
            <a:r>
              <a:rPr lang="nb-NO" sz="1800" b="0" i="0" dirty="0">
                <a:solidFill>
                  <a:srgbClr val="000000"/>
                </a:solidFill>
                <a:effectLst/>
                <a:latin typeface="Calibri" panose="020F0502020204030204" pitchFamily="34" charset="0"/>
              </a:rPr>
              <a:t>med kodebrikke,</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err="1">
                <a:solidFill>
                  <a:srgbClr val="000000"/>
                </a:solidFill>
                <a:effectLst/>
                <a:latin typeface="Calibri" panose="020F0502020204030204" pitchFamily="34" charset="0"/>
              </a:rPr>
              <a:t>BankID</a:t>
            </a:r>
            <a:r>
              <a:rPr lang="nb-NO" sz="1800" b="0" i="0" dirty="0">
                <a:solidFill>
                  <a:srgbClr val="000000"/>
                </a:solidFill>
                <a:effectLst/>
                <a:latin typeface="Calibri" panose="020F0502020204030204" pitchFamily="34" charset="0"/>
              </a:rPr>
              <a:t>-app eller </a:t>
            </a:r>
            <a:r>
              <a:rPr lang="nb-NO" sz="1800" b="0" i="0" dirty="0" err="1">
                <a:solidFill>
                  <a:srgbClr val="000000"/>
                </a:solidFill>
                <a:effectLst/>
                <a:latin typeface="Calibri" panose="020F0502020204030204" pitchFamily="34" charset="0"/>
              </a:rPr>
              <a:t>annan</a:t>
            </a:r>
            <a:r>
              <a:rPr lang="nb-NO" sz="1800" b="0" i="0" dirty="0">
                <a:solidFill>
                  <a:srgbClr val="000000"/>
                </a:solidFill>
                <a:effectLst/>
                <a:latin typeface="Calibri" panose="020F0502020204030204" pitchFamily="34" charset="0"/>
              </a:rPr>
              <a:t> elektronisk ID som</a:t>
            </a:r>
            <a:r>
              <a:rPr lang="nb-NO" b="0" i="0" dirty="0">
                <a:effectLst/>
                <a:latin typeface="-apple-system"/>
              </a:rPr>
              <a:t> </a:t>
            </a:r>
            <a:r>
              <a:rPr lang="nb-NO" sz="1800" b="0" i="0" dirty="0" err="1">
                <a:solidFill>
                  <a:srgbClr val="000000"/>
                </a:solidFill>
                <a:effectLst/>
                <a:latin typeface="Calibri" panose="020F0502020204030204" pitchFamily="34" charset="0"/>
              </a:rPr>
              <a:t>Buypass</a:t>
            </a:r>
            <a:r>
              <a:rPr lang="nb-NO" b="0" i="0" dirty="0">
                <a:effectLst/>
                <a:latin typeface="-apple-system"/>
              </a:rPr>
              <a:t> </a:t>
            </a:r>
            <a:r>
              <a:rPr lang="nb-NO" sz="1800" b="0" i="0" dirty="0">
                <a:solidFill>
                  <a:srgbClr val="000000"/>
                </a:solidFill>
                <a:effectLst/>
                <a:latin typeface="Calibri" panose="020F0502020204030204" pitchFamily="34" charset="0"/>
              </a:rPr>
              <a:t>eller</a:t>
            </a:r>
            <a:r>
              <a:rPr lang="nb-NO" b="0" i="0" dirty="0">
                <a:effectLst/>
                <a:latin typeface="-apple-system"/>
              </a:rPr>
              <a:t> </a:t>
            </a:r>
            <a:r>
              <a:rPr lang="nb-NO" sz="1800" b="0" i="0" dirty="0" err="1">
                <a:solidFill>
                  <a:srgbClr val="000000"/>
                </a:solidFill>
                <a:effectLst/>
                <a:latin typeface="Calibri" panose="020F0502020204030204" pitchFamily="34" charset="0"/>
              </a:rPr>
              <a:t>Commfides</a:t>
            </a:r>
            <a:r>
              <a:rPr lang="nb-NO" sz="1800" b="0" i="0" dirty="0">
                <a:solidFill>
                  <a:srgbClr val="000000"/>
                </a:solidFill>
                <a:effectLst/>
                <a:latin typeface="Calibri" panose="020F0502020204030204" pitchFamily="34" charset="0"/>
              </a:rPr>
              <a:t>. Når du har dette klart, kan du ta første steg for å logge inn.</a:t>
            </a:r>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336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0" i="0" dirty="0">
                <a:solidFill>
                  <a:srgbClr val="000000"/>
                </a:solidFill>
                <a:effectLst/>
                <a:latin typeface="Calibri" panose="020F0502020204030204" pitchFamily="34" charset="0"/>
              </a:rPr>
              <a:t>Dette er stega du må gjennom for å logge inn på Helsenorge. Med Helsenorge-appen er innlogging </a:t>
            </a:r>
            <a:r>
              <a:rPr lang="nb-NO" sz="1800" b="0" i="0" dirty="0" err="1">
                <a:solidFill>
                  <a:srgbClr val="000000"/>
                </a:solidFill>
                <a:effectLst/>
                <a:latin typeface="Calibri" panose="020F0502020204030204" pitchFamily="34" charset="0"/>
              </a:rPr>
              <a:t>enklare</a:t>
            </a:r>
            <a:r>
              <a:rPr lang="nb-NO" sz="1800" b="0" i="0" dirty="0">
                <a:solidFill>
                  <a:srgbClr val="000000"/>
                </a:solidFill>
                <a:effectLst/>
                <a:latin typeface="Calibri" panose="020F0502020204030204" pitchFamily="34" charset="0"/>
              </a:rPr>
              <a:t> og </a:t>
            </a:r>
            <a:r>
              <a:rPr lang="nb-NO" sz="1800" b="0" i="0" dirty="0" err="1">
                <a:solidFill>
                  <a:srgbClr val="000000"/>
                </a:solidFill>
                <a:effectLst/>
                <a:latin typeface="Calibri" panose="020F0502020204030204" pitchFamily="34" charset="0"/>
              </a:rPr>
              <a:t>raskare</a:t>
            </a:r>
            <a:r>
              <a:rPr lang="nb-NO" sz="1800" b="0" i="0" dirty="0">
                <a:solidFill>
                  <a:srgbClr val="000000"/>
                </a:solidFill>
                <a:effectLst/>
                <a:latin typeface="Calibri" panose="020F0502020204030204" pitchFamily="34" charset="0"/>
              </a:rPr>
              <a:t>, og du skal få høyre </a:t>
            </a:r>
            <a:r>
              <a:rPr lang="nb-NO" sz="1800" b="0" i="0" dirty="0" err="1">
                <a:solidFill>
                  <a:srgbClr val="000000"/>
                </a:solidFill>
                <a:effectLst/>
                <a:latin typeface="Calibri" panose="020F0502020204030204" pitchFamily="34" charset="0"/>
              </a:rPr>
              <a:t>meir</a:t>
            </a:r>
            <a:r>
              <a:rPr lang="nb-NO" sz="1800" b="0" i="0" dirty="0">
                <a:solidFill>
                  <a:srgbClr val="000000"/>
                </a:solidFill>
                <a:effectLst/>
                <a:latin typeface="Calibri" panose="020F0502020204030204" pitchFamily="34" charset="0"/>
              </a:rPr>
              <a:t> om det straks.</a:t>
            </a:r>
            <a:endParaRPr lang="nb-NO" b="0" i="0" dirty="0">
              <a:effectLst/>
              <a:latin typeface="-apple-system"/>
            </a:endParaRPr>
          </a:p>
          <a:p>
            <a:pPr marL="228600" indent="-228600" algn="l" rtl="0" latinLnBrk="0"/>
            <a:r>
              <a:rPr lang="nb-NO" sz="1800" b="0" i="0" dirty="0">
                <a:effectLst/>
                <a:latin typeface="-apple-system"/>
              </a:rPr>
              <a:t>1.</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err="1">
                <a:solidFill>
                  <a:srgbClr val="000000"/>
                </a:solidFill>
                <a:effectLst/>
                <a:latin typeface="Calibri" panose="020F0502020204030204" pitchFamily="34" charset="0"/>
              </a:rPr>
              <a:t>Opn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nettlesar</a:t>
            </a:r>
            <a:r>
              <a:rPr lang="nb-NO" sz="1800" b="0" i="0" dirty="0">
                <a:solidFill>
                  <a:srgbClr val="000000"/>
                </a:solidFill>
                <a:effectLst/>
                <a:latin typeface="Calibri" panose="020F0502020204030204" pitchFamily="34" charset="0"/>
              </a:rPr>
              <a:t>, som til dømes Chrome, Safari,</a:t>
            </a:r>
            <a:r>
              <a:rPr lang="nb-NO" b="0" i="0" dirty="0">
                <a:effectLst/>
                <a:latin typeface="-apple-system"/>
              </a:rPr>
              <a:t> </a:t>
            </a:r>
            <a:r>
              <a:rPr lang="nb-NO" sz="1800" b="0" i="0" dirty="0" err="1">
                <a:solidFill>
                  <a:srgbClr val="000000"/>
                </a:solidFill>
                <a:effectLst/>
                <a:latin typeface="Calibri" panose="020F0502020204030204" pitchFamily="34" charset="0"/>
              </a:rPr>
              <a:t>Firefox</a:t>
            </a:r>
            <a:r>
              <a:rPr lang="nb-NO" b="0" i="0" dirty="0">
                <a:effectLst/>
                <a:latin typeface="-apple-system"/>
              </a:rPr>
              <a:t> </a:t>
            </a:r>
            <a:r>
              <a:rPr lang="nb-NO" sz="1800" b="0" i="0" dirty="0">
                <a:solidFill>
                  <a:srgbClr val="000000"/>
                </a:solidFill>
                <a:effectLst/>
                <a:latin typeface="Calibri" panose="020F0502020204030204" pitchFamily="34" charset="0"/>
              </a:rPr>
              <a:t>eller Edge</a:t>
            </a:r>
            <a:endParaRPr lang="nb-NO" b="0" i="0" dirty="0">
              <a:effectLst/>
              <a:latin typeface="-apple-system"/>
            </a:endParaRPr>
          </a:p>
          <a:p>
            <a:pPr marL="228600" indent="-228600" algn="l" rtl="0" latinLnBrk="0"/>
            <a:r>
              <a:rPr lang="nb-NO" sz="1800" b="0" i="0" dirty="0">
                <a:effectLst/>
                <a:latin typeface="-apple-system"/>
              </a:rPr>
              <a:t>2.</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Trykk på feltet </a:t>
            </a:r>
            <a:r>
              <a:rPr lang="nb-NO" sz="1800" b="0" i="0" dirty="0" err="1">
                <a:solidFill>
                  <a:srgbClr val="000000"/>
                </a:solidFill>
                <a:effectLst/>
                <a:latin typeface="Calibri" panose="020F0502020204030204" pitchFamily="34" charset="0"/>
              </a:rPr>
              <a:t>øvst</a:t>
            </a:r>
            <a:r>
              <a:rPr lang="nb-NO" sz="1800" b="0" i="0" dirty="0">
                <a:solidFill>
                  <a:srgbClr val="000000"/>
                </a:solidFill>
                <a:effectLst/>
                <a:latin typeface="Calibri" panose="020F0502020204030204" pitchFamily="34" charset="0"/>
              </a:rPr>
              <a:t> i </a:t>
            </a:r>
            <a:r>
              <a:rPr lang="nb-NO" sz="1800" b="0" i="0" dirty="0" err="1">
                <a:solidFill>
                  <a:srgbClr val="000000"/>
                </a:solidFill>
                <a:effectLst/>
                <a:latin typeface="Calibri" panose="020F0502020204030204" pitchFamily="34" charset="0"/>
              </a:rPr>
              <a:t>nettlesaren</a:t>
            </a:r>
            <a:r>
              <a:rPr lang="nb-NO" sz="1800" b="0" i="0" dirty="0">
                <a:solidFill>
                  <a:srgbClr val="000000"/>
                </a:solidFill>
                <a:effectLst/>
                <a:latin typeface="Calibri" panose="020F0502020204030204" pitchFamily="34" charset="0"/>
              </a:rPr>
              <a:t> og skriv </a:t>
            </a:r>
            <a:r>
              <a:rPr lang="nb-NO" sz="1800" b="0" i="0" dirty="0" err="1">
                <a:solidFill>
                  <a:srgbClr val="000000"/>
                </a:solidFill>
                <a:effectLst/>
                <a:latin typeface="Calibri" panose="020F0502020204030204" pitchFamily="34" charset="0"/>
              </a:rPr>
              <a:t>Helsenorge.no</a:t>
            </a:r>
            <a:endParaRPr lang="nb-NO" b="0" i="0" dirty="0">
              <a:effectLst/>
              <a:latin typeface="-apple-system"/>
            </a:endParaRPr>
          </a:p>
          <a:p>
            <a:pPr marL="228600" indent="-228600" algn="l" rtl="0" latinLnBrk="0"/>
            <a:r>
              <a:rPr lang="nb-NO" sz="1800" b="0" i="0" dirty="0">
                <a:effectLst/>
                <a:latin typeface="-apple-system"/>
              </a:rPr>
              <a:t>3.</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Trykk Gå eller Enter på tastaturet</a:t>
            </a:r>
            <a:endParaRPr lang="nb-NO" b="0" i="0" dirty="0">
              <a:effectLst/>
              <a:latin typeface="-apple-system"/>
            </a:endParaRPr>
          </a:p>
          <a:p>
            <a:pPr marL="228600" indent="-228600" algn="l" rtl="0" latinLnBrk="0"/>
            <a:r>
              <a:rPr lang="nb-NO" sz="1800" b="0" i="0" dirty="0">
                <a:effectLst/>
                <a:latin typeface="-apple-system"/>
              </a:rPr>
              <a:t>4.</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På framsida til</a:t>
            </a:r>
            <a:r>
              <a:rPr lang="nb-NO" b="0" i="0" dirty="0">
                <a:effectLst/>
                <a:latin typeface="-apple-system"/>
              </a:rPr>
              <a:t> Helsenorge</a:t>
            </a:r>
            <a:r>
              <a:rPr lang="nb-NO" sz="1800" b="0" i="0" dirty="0">
                <a:solidFill>
                  <a:srgbClr val="000000"/>
                </a:solidFill>
                <a:effectLst/>
                <a:latin typeface="Calibri" panose="020F0502020204030204" pitchFamily="34" charset="0"/>
              </a:rPr>
              <a:t>: trykk på knappen «Logg inn»</a:t>
            </a:r>
            <a:endParaRPr lang="nb-NO" b="0" i="0" dirty="0">
              <a:effectLst/>
              <a:latin typeface="-apple-system"/>
            </a:endParaRPr>
          </a:p>
          <a:p>
            <a:pPr marL="228600" indent="-228600" algn="l" rtl="0" latinLnBrk="0"/>
            <a:r>
              <a:rPr lang="nb-NO" sz="1800" b="0" i="0" dirty="0">
                <a:effectLst/>
                <a:latin typeface="-apple-system"/>
              </a:rPr>
              <a:t>5.</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Trykk på det alternativet for elektronisk ID som du kjenner til, til dømes</a:t>
            </a:r>
            <a:r>
              <a:rPr lang="nb-NO" b="0" i="0" dirty="0">
                <a:effectLst/>
                <a:latin typeface="-apple-system"/>
              </a:rPr>
              <a:t> </a:t>
            </a:r>
            <a:r>
              <a:rPr lang="nb-NO" sz="1800" b="0" i="0" dirty="0" err="1">
                <a:solidFill>
                  <a:srgbClr val="000000"/>
                </a:solidFill>
                <a:effectLst/>
                <a:latin typeface="Calibri" panose="020F0502020204030204" pitchFamily="34" charset="0"/>
              </a:rPr>
              <a:t>BankID</a:t>
            </a:r>
            <a:endParaRPr lang="nb-NO" b="0" i="0" dirty="0">
              <a:effectLst/>
              <a:latin typeface="-apple-system"/>
            </a:endParaRPr>
          </a:p>
          <a:p>
            <a:pPr marL="228600" indent="-228600" algn="l" rtl="0" latinLnBrk="0"/>
            <a:r>
              <a:rPr lang="nb-NO" sz="1800" b="0" i="0" dirty="0">
                <a:effectLst/>
                <a:latin typeface="-apple-system"/>
              </a:rPr>
              <a:t>6.</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Følg </a:t>
            </a:r>
            <a:r>
              <a:rPr lang="nb-NO" sz="1800" b="0" i="0" dirty="0" err="1">
                <a:solidFill>
                  <a:srgbClr val="000000"/>
                </a:solidFill>
                <a:effectLst/>
                <a:latin typeface="Calibri" panose="020F0502020204030204" pitchFamily="34" charset="0"/>
              </a:rPr>
              <a:t>instruksjonane</a:t>
            </a:r>
            <a:r>
              <a:rPr lang="nb-NO" sz="1800" b="0" i="0" dirty="0">
                <a:solidFill>
                  <a:srgbClr val="000000"/>
                </a:solidFill>
                <a:effectLst/>
                <a:latin typeface="Calibri" panose="020F0502020204030204" pitchFamily="34" charset="0"/>
              </a:rPr>
              <a:t> som du får på skjermen for å </a:t>
            </a:r>
            <a:r>
              <a:rPr lang="nb-NO" sz="1800" b="0" i="0" dirty="0" err="1">
                <a:solidFill>
                  <a:srgbClr val="000000"/>
                </a:solidFill>
                <a:effectLst/>
                <a:latin typeface="Calibri" panose="020F0502020204030204" pitchFamily="34" charset="0"/>
              </a:rPr>
              <a:t>kome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vidare</a:t>
            </a:r>
            <a:endParaRPr lang="nb-NO" b="0" i="0" dirty="0">
              <a:effectLst/>
              <a:latin typeface="-apple-system"/>
            </a:endParaRPr>
          </a:p>
          <a:p>
            <a:pPr marL="228600" indent="-228600" algn="l" rtl="0" latinLnBrk="0"/>
            <a:r>
              <a:rPr lang="nb-NO" sz="1800" b="0" i="0" dirty="0">
                <a:effectLst/>
                <a:latin typeface="-apple-system"/>
              </a:rPr>
              <a:t>7.</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Når du ser </a:t>
            </a:r>
            <a:r>
              <a:rPr lang="nb-NO" sz="1800" b="0" i="0" dirty="0" err="1">
                <a:solidFill>
                  <a:srgbClr val="000000"/>
                </a:solidFill>
                <a:effectLst/>
                <a:latin typeface="Calibri" panose="020F0502020204030204" pitchFamily="34" charset="0"/>
              </a:rPr>
              <a:t>namnet</a:t>
            </a:r>
            <a:r>
              <a:rPr lang="nb-NO" sz="1800" b="0" i="0" dirty="0">
                <a:solidFill>
                  <a:srgbClr val="000000"/>
                </a:solidFill>
                <a:effectLst/>
                <a:latin typeface="Calibri" panose="020F0502020204030204" pitchFamily="34" charset="0"/>
              </a:rPr>
              <a:t> ditt på</a:t>
            </a:r>
            <a:r>
              <a:rPr lang="nb-NO" b="0" i="0" dirty="0">
                <a:effectLst/>
                <a:latin typeface="-apple-system"/>
              </a:rPr>
              <a:t> Helsenorge</a:t>
            </a:r>
            <a:r>
              <a:rPr lang="nb-NO" sz="1800" b="0" i="0" dirty="0">
                <a:solidFill>
                  <a:srgbClr val="000000"/>
                </a:solidFill>
                <a:effectLst/>
                <a:latin typeface="Calibri" panose="020F0502020204030204" pitchFamily="34" charset="0"/>
              </a:rPr>
              <a:t>, så er du logga inn</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18</a:t>
            </a:fld>
            <a:endParaRPr lang="en-NO"/>
          </a:p>
        </p:txBody>
      </p:sp>
    </p:spTree>
    <p:extLst>
      <p:ext uri="{BB962C8B-B14F-4D97-AF65-F5344CB8AC3E}">
        <p14:creationId xmlns:p14="http://schemas.microsoft.com/office/powerpoint/2010/main" val="2160824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66C87-A508-ED59-04DF-BCEB094BFF0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A68B205D-5D6B-A1C8-0D7D-0D9D0C4FA4D1}"/>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22DA545-C760-4D84-71BD-C3A94964BEB0}"/>
              </a:ext>
            </a:extLst>
          </p:cNvPr>
          <p:cNvSpPr>
            <a:spLocks noGrp="1"/>
          </p:cNvSpPr>
          <p:nvPr>
            <p:ph type="body" idx="1"/>
          </p:nvPr>
        </p:nvSpPr>
        <p:spPr/>
        <p:txBody>
          <a:bodyPr/>
          <a:lstStyle/>
          <a:p>
            <a:r>
              <a:rPr lang="nb-NO" sz="1800" b="0" i="0" dirty="0">
                <a:solidFill>
                  <a:srgbClr val="000000"/>
                </a:solidFill>
                <a:effectLst/>
                <a:latin typeface="Calibri" panose="020F0502020204030204" pitchFamily="34" charset="0"/>
              </a:rPr>
              <a:t>Når du skal logge inn på</a:t>
            </a:r>
            <a:r>
              <a:rPr lang="nb-NO" b="0" i="0" dirty="0">
                <a:effectLst/>
                <a:latin typeface="-apple-system"/>
              </a:rPr>
              <a:t> Helsenorge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startar</a:t>
            </a:r>
            <a:r>
              <a:rPr lang="nb-NO" sz="1800" b="0" i="0" dirty="0">
                <a:solidFill>
                  <a:srgbClr val="000000"/>
                </a:solidFill>
                <a:effectLst/>
                <a:latin typeface="Calibri" panose="020F0502020204030204" pitchFamily="34" charset="0"/>
              </a:rPr>
              <a:t> du med å </a:t>
            </a:r>
            <a:r>
              <a:rPr lang="nb-NO" sz="1800" b="0" i="0" dirty="0" err="1">
                <a:solidFill>
                  <a:srgbClr val="000000"/>
                </a:solidFill>
                <a:effectLst/>
                <a:latin typeface="Calibri" panose="020F0502020204030204" pitchFamily="34" charset="0"/>
              </a:rPr>
              <a:t>opne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nettlesar</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nettlesar</a:t>
            </a:r>
            <a:r>
              <a:rPr lang="nb-NO" sz="1800" b="0" i="0" dirty="0">
                <a:solidFill>
                  <a:srgbClr val="000000"/>
                </a:solidFill>
                <a:effectLst/>
                <a:latin typeface="Calibri" panose="020F0502020204030204" pitchFamily="34" charset="0"/>
              </a:rPr>
              <a:t> er der du kan søke på internett, og </a:t>
            </a:r>
            <a:r>
              <a:rPr lang="nb-NO" sz="1800" b="0" i="0" dirty="0" err="1">
                <a:solidFill>
                  <a:srgbClr val="000000"/>
                </a:solidFill>
                <a:effectLst/>
                <a:latin typeface="Calibri" panose="020F0502020204030204" pitchFamily="34" charset="0"/>
              </a:rPr>
              <a:t>heiter</a:t>
            </a:r>
            <a:r>
              <a:rPr lang="nb-NO" sz="1800" b="0" i="0" dirty="0">
                <a:solidFill>
                  <a:srgbClr val="000000"/>
                </a:solidFill>
                <a:effectLst/>
                <a:latin typeface="Calibri" panose="020F0502020204030204" pitchFamily="34" charset="0"/>
              </a:rPr>
              <a:t> enten Chrome, Safari,</a:t>
            </a:r>
            <a:r>
              <a:rPr lang="nb-NO" b="0" i="0" dirty="0">
                <a:effectLst/>
                <a:latin typeface="-apple-system"/>
              </a:rPr>
              <a:t> </a:t>
            </a:r>
            <a:r>
              <a:rPr lang="nb-NO" sz="1800" b="0" i="0" dirty="0" err="1">
                <a:solidFill>
                  <a:srgbClr val="000000"/>
                </a:solidFill>
                <a:effectLst/>
                <a:latin typeface="Calibri" panose="020F0502020204030204" pitchFamily="34" charset="0"/>
              </a:rPr>
              <a:t>Firefox</a:t>
            </a:r>
            <a:r>
              <a:rPr lang="nb-NO" b="0" i="0" dirty="0">
                <a:effectLst/>
                <a:latin typeface="-apple-system"/>
              </a:rPr>
              <a:t> </a:t>
            </a:r>
            <a:r>
              <a:rPr lang="nb-NO" sz="1800" b="0" i="0" dirty="0">
                <a:solidFill>
                  <a:srgbClr val="000000"/>
                </a:solidFill>
                <a:effectLst/>
                <a:latin typeface="Calibri" panose="020F0502020204030204" pitchFamily="34" charset="0"/>
              </a:rPr>
              <a:t>eller Edge.</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Her ser vi </a:t>
            </a:r>
            <a:r>
              <a:rPr lang="nb-NO" sz="1800" b="0" i="0" dirty="0" err="1">
                <a:solidFill>
                  <a:srgbClr val="000000"/>
                </a:solidFill>
                <a:effectLst/>
                <a:latin typeface="Calibri" panose="020F0502020204030204" pitchFamily="34" charset="0"/>
              </a:rPr>
              <a:t>eit</a:t>
            </a:r>
            <a:r>
              <a:rPr lang="nb-NO" sz="1800" b="0" i="0" dirty="0">
                <a:solidFill>
                  <a:srgbClr val="000000"/>
                </a:solidFill>
                <a:effectLst/>
                <a:latin typeface="Calibri" panose="020F0502020204030204" pitchFamily="34" charset="0"/>
              </a:rPr>
              <a:t> døme på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nettlesar</a:t>
            </a:r>
            <a:r>
              <a:rPr lang="nb-NO" sz="1800" b="0" i="0" dirty="0">
                <a:solidFill>
                  <a:srgbClr val="000000"/>
                </a:solidFill>
                <a:effectLst/>
                <a:latin typeface="Calibri" panose="020F0502020204030204" pitchFamily="34" charset="0"/>
              </a:rPr>
              <a:t> på datamaskin og på mobil.</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Trykk på feltet </a:t>
            </a:r>
            <a:r>
              <a:rPr lang="nb-NO" sz="1800" b="0" i="0" dirty="0" err="1">
                <a:solidFill>
                  <a:srgbClr val="000000"/>
                </a:solidFill>
                <a:effectLst/>
                <a:latin typeface="Calibri" panose="020F0502020204030204" pitchFamily="34" charset="0"/>
              </a:rPr>
              <a:t>øvst</a:t>
            </a:r>
            <a:r>
              <a:rPr lang="nb-NO" sz="1800" b="0" i="0" dirty="0">
                <a:solidFill>
                  <a:srgbClr val="000000"/>
                </a:solidFill>
                <a:effectLst/>
                <a:latin typeface="Calibri" panose="020F0502020204030204" pitchFamily="34" charset="0"/>
              </a:rPr>
              <a:t> i </a:t>
            </a:r>
            <a:r>
              <a:rPr lang="nb-NO" sz="1800" b="0" i="0" dirty="0" err="1">
                <a:solidFill>
                  <a:srgbClr val="000000"/>
                </a:solidFill>
                <a:effectLst/>
                <a:latin typeface="Calibri" panose="020F0502020204030204" pitchFamily="34" charset="0"/>
              </a:rPr>
              <a:t>nettlesaren</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I dette feltet skriv du: </a:t>
            </a:r>
            <a:r>
              <a:rPr lang="nb-NO" sz="1800" b="0" i="0" dirty="0" err="1">
                <a:solidFill>
                  <a:srgbClr val="000000"/>
                </a:solidFill>
                <a:effectLst/>
                <a:latin typeface="Calibri" panose="020F0502020204030204" pitchFamily="34" charset="0"/>
              </a:rPr>
              <a:t>Helsenorge.no</a:t>
            </a:r>
            <a:r>
              <a:rPr lang="nb-NO" sz="1800" b="0" i="0" dirty="0">
                <a:solidFill>
                  <a:srgbClr val="000000"/>
                </a:solidFill>
                <a:effectLst/>
                <a:latin typeface="Calibri" panose="020F0502020204030204" pitchFamily="34" charset="0"/>
              </a:rPr>
              <a:t>. Trykk Gå eller Enter på tastaturet.</a:t>
            </a:r>
            <a:endParaRPr lang="nb-NO" dirty="0"/>
          </a:p>
        </p:txBody>
      </p:sp>
      <p:sp>
        <p:nvSpPr>
          <p:cNvPr id="4" name="Plassholder for lysbildenummer 3">
            <a:extLst>
              <a:ext uri="{FF2B5EF4-FFF2-40B4-BE49-F238E27FC236}">
                <a16:creationId xmlns:a16="http://schemas.microsoft.com/office/drawing/2014/main" id="{156F2493-1B58-0B68-849C-0D403EC9E3E9}"/>
              </a:ext>
            </a:extLst>
          </p:cNvPr>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20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800" b="0" i="0" dirty="0">
                <a:solidFill>
                  <a:srgbClr val="000000"/>
                </a:solidFill>
                <a:effectLst/>
                <a:latin typeface="Calibri" panose="020F0502020204030204" pitchFamily="34" charset="0"/>
              </a:rPr>
              <a:t>Då har vi </a:t>
            </a:r>
            <a:r>
              <a:rPr lang="nb-NO" sz="1800" b="0" i="0" dirty="0" err="1">
                <a:solidFill>
                  <a:srgbClr val="000000"/>
                </a:solidFill>
                <a:effectLst/>
                <a:latin typeface="Calibri" panose="020F0502020204030204" pitchFamily="34" charset="0"/>
              </a:rPr>
              <a:t>kome</a:t>
            </a:r>
            <a:r>
              <a:rPr lang="nb-NO" sz="1800" b="0" i="0" dirty="0">
                <a:solidFill>
                  <a:srgbClr val="000000"/>
                </a:solidFill>
                <a:effectLst/>
                <a:latin typeface="Calibri" panose="020F0502020204030204" pitchFamily="34" charset="0"/>
              </a:rPr>
              <a:t> inn på framsida på </a:t>
            </a:r>
            <a:r>
              <a:rPr lang="nb-NO" sz="1800" b="0" i="0" dirty="0" err="1">
                <a:solidFill>
                  <a:srgbClr val="000000"/>
                </a:solidFill>
                <a:effectLst/>
                <a:latin typeface="Calibri" panose="020F0502020204030204" pitchFamily="34" charset="0"/>
              </a:rPr>
              <a:t>Helsenorge.no</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0" i="0" dirty="0">
                <a:solidFill>
                  <a:srgbClr val="000000"/>
                </a:solidFill>
                <a:effectLst/>
                <a:latin typeface="Calibri" panose="020F0502020204030204" pitchFamily="34" charset="0"/>
              </a:rPr>
              <a:t>som ser sånn her ut. Trykk på knappen som </a:t>
            </a:r>
            <a:r>
              <a:rPr lang="nb-NO" sz="1800" b="0" i="0" dirty="0" err="1">
                <a:solidFill>
                  <a:srgbClr val="000000"/>
                </a:solidFill>
                <a:effectLst/>
                <a:latin typeface="Calibri" panose="020F0502020204030204" pitchFamily="34" charset="0"/>
              </a:rPr>
              <a:t>heiter</a:t>
            </a:r>
            <a:r>
              <a:rPr lang="nb-NO" sz="1800" b="0" i="0" dirty="0">
                <a:solidFill>
                  <a:srgbClr val="000000"/>
                </a:solidFill>
                <a:effectLst/>
                <a:latin typeface="Calibri" panose="020F0502020204030204" pitchFamily="34" charset="0"/>
              </a:rPr>
              <a:t> «Logg inn», som du finn </a:t>
            </a:r>
            <a:r>
              <a:rPr lang="nb-NO" sz="1800" b="0" i="0" dirty="0" err="1">
                <a:solidFill>
                  <a:srgbClr val="000000"/>
                </a:solidFill>
                <a:effectLst/>
                <a:latin typeface="Calibri" panose="020F0502020204030204" pitchFamily="34" charset="0"/>
              </a:rPr>
              <a:t>øvst</a:t>
            </a:r>
            <a:r>
              <a:rPr lang="nb-NO" sz="1800" b="0" i="0" dirty="0">
                <a:solidFill>
                  <a:srgbClr val="000000"/>
                </a:solidFill>
                <a:effectLst/>
                <a:latin typeface="Calibri" panose="020F0502020204030204" pitchFamily="34" charset="0"/>
              </a:rPr>
              <a:t> på </a:t>
            </a:r>
            <a:r>
              <a:rPr lang="nb-NO" sz="1800" b="0" i="0" dirty="0" err="1">
                <a:solidFill>
                  <a:srgbClr val="000000"/>
                </a:solidFill>
                <a:effectLst/>
                <a:latin typeface="Calibri" panose="020F0502020204030204" pitchFamily="34" charset="0"/>
              </a:rPr>
              <a:t>sidan</a:t>
            </a:r>
            <a:r>
              <a:rPr lang="nb-NO" sz="1800" b="0" i="0" dirty="0">
                <a:solidFill>
                  <a:srgbClr val="000000"/>
                </a:solidFill>
                <a:effectLst/>
                <a:latin typeface="Calibri" panose="020F0502020204030204" pitchFamily="34" charset="0"/>
              </a:rPr>
              <a:t>, både</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på datamaskina og på mobilen.</a:t>
            </a:r>
            <a:endParaRPr lang="nb-NO" sz="1200"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04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0" i="0" dirty="0">
                <a:solidFill>
                  <a:srgbClr val="000000"/>
                </a:solidFill>
                <a:effectLst/>
                <a:latin typeface="Calibri" panose="020F0502020204030204" pitchFamily="34" charset="0"/>
              </a:rPr>
              <a:t>I denne opplæringa skal vi gå gjennom:</a:t>
            </a:r>
            <a:endParaRPr lang="nb-NO" b="0" i="0" dirty="0">
              <a:effectLst/>
              <a:latin typeface="-apple-system"/>
            </a:endParaRPr>
          </a:p>
          <a:p>
            <a:pPr marL="173736" indent="-173736" algn="l" rtl="0" latinLnBrk="0"/>
            <a:r>
              <a:rPr lang="nb-NO" b="0" i="0" dirty="0">
                <a:effectLst/>
                <a:latin typeface="-apple-system"/>
              </a:rPr>
              <a:t>•</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Kva</a:t>
            </a:r>
            <a:r>
              <a:rPr lang="nb-NO" b="0" i="0" dirty="0">
                <a:effectLst/>
                <a:latin typeface="-apple-system"/>
              </a:rPr>
              <a:t> Helsenorge </a:t>
            </a:r>
            <a:r>
              <a:rPr lang="nb-NO" sz="1800" b="0" i="0" dirty="0">
                <a:solidFill>
                  <a:srgbClr val="000000"/>
                </a:solidFill>
                <a:effectLst/>
                <a:latin typeface="Calibri" panose="020F0502020204030204" pitchFamily="34" charset="0"/>
              </a:rPr>
              <a:t>er og kva vi kan </a:t>
            </a:r>
            <a:r>
              <a:rPr lang="nb-NO" sz="1800" b="0" i="0" dirty="0" err="1">
                <a:solidFill>
                  <a:srgbClr val="000000"/>
                </a:solidFill>
                <a:effectLst/>
                <a:latin typeface="Calibri" panose="020F0502020204030204" pitchFamily="34" charset="0"/>
              </a:rPr>
              <a:t>gjere</a:t>
            </a:r>
            <a:r>
              <a:rPr lang="nb-NO" sz="1800" b="0" i="0" dirty="0">
                <a:solidFill>
                  <a:srgbClr val="000000"/>
                </a:solidFill>
                <a:effectLst/>
                <a:latin typeface="Calibri" panose="020F0502020204030204" pitchFamily="34" charset="0"/>
              </a:rPr>
              <a:t> der</a:t>
            </a:r>
            <a:endParaRPr lang="nb-NO" b="0" i="0" dirty="0">
              <a:effectLst/>
              <a:latin typeface="-apple-system"/>
            </a:endParaRPr>
          </a:p>
          <a:p>
            <a:pPr marL="173736" indent="-173736" algn="l" rtl="0" latinLnBrk="0"/>
            <a:r>
              <a:rPr lang="nb-NO" b="0" i="0" dirty="0">
                <a:effectLst/>
                <a:latin typeface="-apple-system"/>
              </a:rPr>
              <a:t>•</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Korleis logge inn på</a:t>
            </a:r>
            <a:r>
              <a:rPr lang="nb-NO" b="0" i="0" dirty="0">
                <a:effectLst/>
                <a:latin typeface="-apple-system"/>
              </a:rPr>
              <a:t> Helsenorge</a:t>
            </a:r>
          </a:p>
          <a:p>
            <a:pPr marL="173736" indent="-173736" algn="l" rtl="0" latinLnBrk="0"/>
            <a:r>
              <a:rPr lang="nb-NO" b="0" i="0" dirty="0">
                <a:effectLst/>
                <a:latin typeface="-apple-system"/>
              </a:rPr>
              <a:t>•</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err="1">
                <a:solidFill>
                  <a:srgbClr val="000000"/>
                </a:solidFill>
                <a:effectLst/>
                <a:latin typeface="Calibri" panose="020F0502020204030204" pitchFamily="34" charset="0"/>
              </a:rPr>
              <a:t>Netttryggleik</a:t>
            </a:r>
            <a:r>
              <a:rPr lang="nb-NO" sz="1800" b="0" i="0" dirty="0">
                <a:solidFill>
                  <a:srgbClr val="000000"/>
                </a:solidFill>
                <a:effectLst/>
                <a:latin typeface="Calibri" panose="020F0502020204030204" pitchFamily="34" charset="0"/>
              </a:rPr>
              <a:t>, personvern og «unngå svindel – logg deg inn»</a:t>
            </a:r>
            <a:endParaRPr lang="nb-NO" b="0" i="0" dirty="0">
              <a:effectLst/>
              <a:latin typeface="-apple-system"/>
            </a:endParaRPr>
          </a:p>
          <a:p>
            <a:pPr marL="173736" indent="-173736" algn="l" rtl="0" latinLnBrk="0"/>
            <a:r>
              <a:rPr lang="nb-NO" b="0" i="0" dirty="0">
                <a:effectLst/>
                <a:latin typeface="-apple-system"/>
              </a:rPr>
              <a:t>•</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Fullmakt og representasjon</a:t>
            </a:r>
            <a:endParaRPr lang="nb-NO" b="0" i="0" dirty="0">
              <a:effectLst/>
              <a:latin typeface="-apple-system"/>
            </a:endParaRPr>
          </a:p>
          <a:p>
            <a:pPr marL="173736" indent="-173736" algn="l" rtl="0" latinLnBrk="0"/>
            <a:r>
              <a:rPr lang="nb-NO" b="0" i="0" dirty="0">
                <a:effectLst/>
                <a:latin typeface="-apple-system"/>
              </a:rPr>
              <a:t>•</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Om bruk av </a:t>
            </a:r>
            <a:r>
              <a:rPr lang="nb-NO" sz="1800" b="0" i="0" dirty="0" err="1">
                <a:solidFill>
                  <a:srgbClr val="000000"/>
                </a:solidFill>
                <a:effectLst/>
                <a:latin typeface="Calibri" panose="020F0502020204030204" pitchFamily="34" charset="0"/>
              </a:rPr>
              <a:t>tenester</a:t>
            </a:r>
            <a:r>
              <a:rPr lang="nb-NO" sz="1800" b="0" i="0" dirty="0">
                <a:solidFill>
                  <a:srgbClr val="000000"/>
                </a:solidFill>
                <a:effectLst/>
                <a:latin typeface="Calibri" panose="020F0502020204030204" pitchFamily="34" charset="0"/>
              </a:rPr>
              <a:t> på</a:t>
            </a:r>
            <a:r>
              <a:rPr lang="nb-NO" b="0" i="0" dirty="0">
                <a:effectLst/>
                <a:latin typeface="-apple-system"/>
              </a:rPr>
              <a:t> Helsenorge</a:t>
            </a:r>
          </a:p>
          <a:p>
            <a:pPr marL="173736" indent="-173736" algn="l" rtl="0" latinLnBrk="0"/>
            <a:endParaRPr lang="nb-NO" b="0" i="0" dirty="0">
              <a:effectLst/>
              <a:latin typeface="-apple-system"/>
            </a:endParaRPr>
          </a:p>
          <a:p>
            <a:pPr marL="0" indent="0" algn="l" rtl="0" latinLnBrk="0"/>
            <a:r>
              <a:rPr lang="nb-NO" sz="1800" b="0" i="0" dirty="0">
                <a:solidFill>
                  <a:srgbClr val="000000"/>
                </a:solidFill>
                <a:effectLst/>
                <a:latin typeface="Calibri" panose="020F0502020204030204" pitchFamily="34" charset="0"/>
              </a:rPr>
              <a:t>Etter presentasjonen kan du få</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prøve </a:t>
            </a:r>
            <a:r>
              <a:rPr lang="nb-NO" sz="1800" b="0" i="0" dirty="0" err="1">
                <a:solidFill>
                  <a:srgbClr val="000000"/>
                </a:solidFill>
                <a:effectLst/>
                <a:latin typeface="Calibri" panose="020F0502020204030204" pitchFamily="34" charset="0"/>
              </a:rPr>
              <a:t>nokre</a:t>
            </a:r>
            <a:r>
              <a:rPr lang="nb-NO" sz="1800" b="0" i="0" dirty="0">
                <a:solidFill>
                  <a:srgbClr val="000000"/>
                </a:solidFill>
                <a:effectLst/>
                <a:latin typeface="Calibri" panose="020F0502020204030204" pitchFamily="34" charset="0"/>
              </a:rPr>
              <a:t> praktiske </a:t>
            </a:r>
            <a:r>
              <a:rPr lang="nb-NO" sz="1800" b="0" i="0" dirty="0" err="1">
                <a:solidFill>
                  <a:srgbClr val="000000"/>
                </a:solidFill>
                <a:effectLst/>
                <a:latin typeface="Calibri" panose="020F0502020204030204" pitchFamily="34" charset="0"/>
              </a:rPr>
              <a:t>oppgåver</a:t>
            </a:r>
            <a:r>
              <a:rPr lang="nb-NO" sz="1800" b="0" i="0" dirty="0">
                <a:solidFill>
                  <a:srgbClr val="000000"/>
                </a:solidFill>
                <a:effectLst/>
                <a:latin typeface="Calibri" panose="020F0502020204030204" pitchFamily="34" charset="0"/>
              </a:rPr>
              <a:t> på</a:t>
            </a:r>
            <a:r>
              <a:rPr lang="nb-NO" b="0" i="0" dirty="0">
                <a:effectLst/>
                <a:latin typeface="-apple-system"/>
              </a:rPr>
              <a:t> Helsenorge</a:t>
            </a:r>
            <a:r>
              <a:rPr lang="nb-NO" sz="1800" b="0" i="0" dirty="0">
                <a:solidFill>
                  <a:srgbClr val="000000"/>
                </a:solidFill>
                <a:effectLst/>
                <a:latin typeface="Calibri" panose="020F0502020204030204" pitchFamily="34" charset="0"/>
              </a:rPr>
              <a:t>, om du vil det.</a:t>
            </a:r>
            <a:r>
              <a:rPr lang="nb-NO" b="0" i="0" dirty="0">
                <a:effectLst/>
                <a:latin typeface="-apple-system"/>
              </a:rPr>
              <a:t> </a:t>
            </a:r>
          </a:p>
        </p:txBody>
      </p:sp>
      <p:sp>
        <p:nvSpPr>
          <p:cNvPr id="4" name="Plassholder for lysbildenummer 3"/>
          <p:cNvSpPr>
            <a:spLocks noGrp="1"/>
          </p:cNvSpPr>
          <p:nvPr>
            <p:ph type="sldNum" sz="quarter" idx="5"/>
          </p:nvPr>
        </p:nvSpPr>
        <p:spPr/>
        <p:txBody>
          <a:bodyPr/>
          <a:lstStyle/>
          <a:p>
            <a:fld id="{63E85D76-52A3-2748-A231-97ED5A62A5A7}" type="slidenum">
              <a:rPr lang="en-NO" smtClean="0"/>
              <a:t>3</a:t>
            </a:fld>
            <a:endParaRPr lang="en-NO"/>
          </a:p>
        </p:txBody>
      </p:sp>
    </p:spTree>
    <p:extLst>
      <p:ext uri="{BB962C8B-B14F-4D97-AF65-F5344CB8AC3E}">
        <p14:creationId xmlns:p14="http://schemas.microsoft.com/office/powerpoint/2010/main" val="73524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800" b="0" i="0" dirty="0">
                <a:solidFill>
                  <a:srgbClr val="000000"/>
                </a:solidFill>
                <a:effectLst/>
                <a:latin typeface="Calibri" panose="020F0502020204030204" pitchFamily="34" charset="0"/>
              </a:rPr>
              <a:t>Trykk på det alternativet for elektronisk ID som du kjenner til, til dømes</a:t>
            </a:r>
            <a:r>
              <a:rPr lang="nb-NO" b="0" i="0" dirty="0">
                <a:effectLst/>
                <a:latin typeface="-apple-system"/>
              </a:rPr>
              <a:t> </a:t>
            </a:r>
            <a:r>
              <a:rPr lang="nb-NO" sz="1800" b="0" i="0" dirty="0" err="1">
                <a:solidFill>
                  <a:srgbClr val="000000"/>
                </a:solidFill>
                <a:effectLst/>
                <a:latin typeface="Calibri" panose="020F0502020204030204" pitchFamily="34" charset="0"/>
              </a:rPr>
              <a:t>BankID</a:t>
            </a:r>
            <a:r>
              <a:rPr lang="nb-NO" sz="1800" b="0" i="0" dirty="0">
                <a:solidFill>
                  <a:srgbClr val="000000"/>
                </a:solidFill>
                <a:effectLst/>
                <a:latin typeface="Calibri" panose="020F0502020204030204" pitchFamily="34" charset="0"/>
              </a:rPr>
              <a:t>. Følg </a:t>
            </a:r>
            <a:r>
              <a:rPr lang="nb-NO" sz="1800" b="0" i="0" dirty="0" err="1">
                <a:solidFill>
                  <a:srgbClr val="000000"/>
                </a:solidFill>
                <a:effectLst/>
                <a:latin typeface="Calibri" panose="020F0502020204030204" pitchFamily="34" charset="0"/>
              </a:rPr>
              <a:t>instruksjonane</a:t>
            </a:r>
            <a:r>
              <a:rPr lang="nb-NO" sz="1800" b="0" i="0" dirty="0">
                <a:solidFill>
                  <a:srgbClr val="000000"/>
                </a:solidFill>
                <a:effectLst/>
                <a:latin typeface="Calibri" panose="020F0502020204030204" pitchFamily="34" charset="0"/>
              </a:rPr>
              <a:t> som du får på skjermen for å </a:t>
            </a:r>
            <a:r>
              <a:rPr lang="nb-NO" sz="1800" b="0" i="0" dirty="0" err="1">
                <a:solidFill>
                  <a:srgbClr val="000000"/>
                </a:solidFill>
                <a:effectLst/>
                <a:latin typeface="Calibri" panose="020F0502020204030204" pitchFamily="34" charset="0"/>
              </a:rPr>
              <a:t>kome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vidare</a:t>
            </a:r>
            <a:r>
              <a:rPr lang="nb-NO" sz="1800"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120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800" b="0" i="0" dirty="0">
                <a:solidFill>
                  <a:srgbClr val="000000"/>
                </a:solidFill>
                <a:effectLst/>
                <a:latin typeface="Calibri" panose="020F0502020204030204" pitchFamily="34" charset="0"/>
              </a:rPr>
              <a:t>Når du ser </a:t>
            </a:r>
            <a:r>
              <a:rPr lang="nb-NO" sz="1800" b="0" i="0" dirty="0" err="1">
                <a:solidFill>
                  <a:srgbClr val="000000"/>
                </a:solidFill>
                <a:effectLst/>
                <a:latin typeface="Calibri" panose="020F0502020204030204" pitchFamily="34" charset="0"/>
              </a:rPr>
              <a:t>namnet</a:t>
            </a:r>
            <a:r>
              <a:rPr lang="nb-NO" sz="1800" b="0" i="0" dirty="0">
                <a:solidFill>
                  <a:srgbClr val="000000"/>
                </a:solidFill>
                <a:effectLst/>
                <a:latin typeface="Calibri" panose="020F0502020204030204" pitchFamily="34" charset="0"/>
              </a:rPr>
              <a:t> ditt på</a:t>
            </a:r>
            <a:r>
              <a:rPr lang="nb-NO" b="0" i="0" dirty="0">
                <a:effectLst/>
                <a:latin typeface="-apple-system"/>
              </a:rPr>
              <a:t> Helsenorge </a:t>
            </a:r>
            <a:r>
              <a:rPr lang="nb-NO" sz="1800" b="0" i="0" dirty="0">
                <a:solidFill>
                  <a:srgbClr val="000000"/>
                </a:solidFill>
                <a:effectLst/>
                <a:latin typeface="Calibri" panose="020F0502020204030204" pitchFamily="34" charset="0"/>
              </a:rPr>
              <a:t>er du logga inn.</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Her ser de at testpersonen</a:t>
            </a:r>
            <a:r>
              <a:rPr lang="nb-NO" b="0" i="0" dirty="0">
                <a:effectLst/>
                <a:latin typeface="-apple-system"/>
              </a:rPr>
              <a:t> </a:t>
            </a:r>
            <a:r>
              <a:rPr lang="nb-NO" sz="1800" b="0" i="0" dirty="0">
                <a:solidFill>
                  <a:srgbClr val="000000"/>
                </a:solidFill>
                <a:effectLst/>
                <a:latin typeface="Calibri" panose="020F0502020204030204" pitchFamily="34" charset="0"/>
              </a:rPr>
              <a:t>Kurt Håkon er</a:t>
            </a:r>
            <a:r>
              <a:rPr lang="nb-NO" b="0" i="0" dirty="0">
                <a:effectLst/>
                <a:latin typeface="-apple-system"/>
              </a:rPr>
              <a:t> </a:t>
            </a:r>
            <a:r>
              <a:rPr lang="nb-NO" sz="1800" b="0" i="0" dirty="0">
                <a:solidFill>
                  <a:srgbClr val="000000"/>
                </a:solidFill>
                <a:effectLst/>
                <a:latin typeface="Calibri" panose="020F0502020204030204" pitchFamily="34" charset="0"/>
              </a:rPr>
              <a:t>logga inn på datamaskina og på mobilen.</a:t>
            </a:r>
            <a:endParaRPr lang="nb-NO" sz="1200" b="0"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579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0" i="0" dirty="0">
                <a:solidFill>
                  <a:srgbClr val="000000"/>
                </a:solidFill>
                <a:effectLst/>
                <a:latin typeface="Calibri" panose="020F0502020204030204" pitchFamily="34" charset="0"/>
              </a:rPr>
              <a:t>Første gong du </a:t>
            </a:r>
            <a:r>
              <a:rPr lang="nb-NO" sz="1800" b="0" i="0" dirty="0" err="1">
                <a:solidFill>
                  <a:srgbClr val="000000"/>
                </a:solidFill>
                <a:effectLst/>
                <a:latin typeface="Calibri" panose="020F0502020204030204" pitchFamily="34" charset="0"/>
              </a:rPr>
              <a:t>loggar</a:t>
            </a:r>
            <a:r>
              <a:rPr lang="nb-NO" sz="1800" b="0" i="0" dirty="0">
                <a:solidFill>
                  <a:srgbClr val="000000"/>
                </a:solidFill>
                <a:effectLst/>
                <a:latin typeface="Calibri" panose="020F0502020204030204" pitchFamily="34" charset="0"/>
              </a:rPr>
              <a:t> inn på Helsenorge må du samtykke til bruk av Helsenorge. Det er </a:t>
            </a:r>
            <a:r>
              <a:rPr lang="nb-NO" sz="1800" b="0" i="0" dirty="0" err="1">
                <a:solidFill>
                  <a:srgbClr val="000000"/>
                </a:solidFill>
                <a:effectLst/>
                <a:latin typeface="Calibri" panose="020F0502020204030204" pitchFamily="34" charset="0"/>
              </a:rPr>
              <a:t>berre</a:t>
            </a:r>
            <a:r>
              <a:rPr lang="nb-NO" sz="1800" b="0" i="0" dirty="0">
                <a:solidFill>
                  <a:srgbClr val="000000"/>
                </a:solidFill>
                <a:effectLst/>
                <a:latin typeface="Calibri" panose="020F0502020204030204" pitchFamily="34" charset="0"/>
              </a:rPr>
              <a:t> du som har tilgang til </a:t>
            </a:r>
            <a:r>
              <a:rPr lang="nb-NO" sz="1800" b="0" i="0" dirty="0" err="1">
                <a:solidFill>
                  <a:srgbClr val="000000"/>
                </a:solidFill>
                <a:effectLst/>
                <a:latin typeface="Calibri" panose="020F0502020204030204" pitchFamily="34" charset="0"/>
              </a:rPr>
              <a:t>helseopplysningane</a:t>
            </a:r>
            <a:r>
              <a:rPr lang="nb-NO" sz="1800" b="0" i="0" dirty="0">
                <a:solidFill>
                  <a:srgbClr val="000000"/>
                </a:solidFill>
                <a:effectLst/>
                <a:latin typeface="Calibri" panose="020F0502020204030204" pitchFamily="34" charset="0"/>
              </a:rPr>
              <a:t> dine på Helsenorge, med mindre du vel å gi andre fullmakt til å bruke </a:t>
            </a:r>
            <a:r>
              <a:rPr lang="nb-NO" sz="1800" b="0" i="0" dirty="0" err="1">
                <a:solidFill>
                  <a:srgbClr val="000000"/>
                </a:solidFill>
                <a:effectLst/>
                <a:latin typeface="Calibri" panose="020F0502020204030204" pitchFamily="34" charset="0"/>
              </a:rPr>
              <a:t>tenestene</a:t>
            </a:r>
            <a:r>
              <a:rPr lang="nb-NO" sz="1800" b="0" i="0" dirty="0">
                <a:solidFill>
                  <a:srgbClr val="000000"/>
                </a:solidFill>
                <a:effectLst/>
                <a:latin typeface="Calibri" panose="020F0502020204030204" pitchFamily="34" charset="0"/>
              </a:rPr>
              <a:t> på dine vegner.  </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kan </a:t>
            </a:r>
            <a:r>
              <a:rPr lang="nb-NO" sz="1800" b="0" i="0" dirty="0" err="1">
                <a:solidFill>
                  <a:srgbClr val="000000"/>
                </a:solidFill>
                <a:effectLst/>
                <a:latin typeface="Calibri" panose="020F0502020204030204" pitchFamily="34" charset="0"/>
              </a:rPr>
              <a:t>velje</a:t>
            </a:r>
            <a:r>
              <a:rPr lang="nb-NO" sz="1800" b="0" i="0" dirty="0">
                <a:solidFill>
                  <a:srgbClr val="000000"/>
                </a:solidFill>
                <a:effectLst/>
                <a:latin typeface="Calibri" panose="020F0502020204030204" pitchFamily="34" charset="0"/>
              </a:rPr>
              <a:t> mellom tre ulike samtykkenivå: basis, basis</a:t>
            </a:r>
            <a:r>
              <a:rPr lang="nb-NO" b="0" i="0" dirty="0">
                <a:effectLst/>
                <a:latin typeface="-apple-system"/>
              </a:rPr>
              <a:t>+ </a:t>
            </a:r>
            <a:r>
              <a:rPr lang="nb-NO" sz="1800" b="0" i="0" dirty="0">
                <a:solidFill>
                  <a:srgbClr val="000000"/>
                </a:solidFill>
                <a:effectLst/>
                <a:latin typeface="Calibri" panose="020F0502020204030204" pitchFamily="34" charset="0"/>
              </a:rPr>
              <a:t>og full tilgang.</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Dei aller fleste vel samtykkenivå «full tilgang». Full tilgang gir deg tilgang til alle </a:t>
            </a:r>
            <a:r>
              <a:rPr lang="nb-NO" sz="1800" b="0" i="0" dirty="0" err="1">
                <a:solidFill>
                  <a:srgbClr val="000000"/>
                </a:solidFill>
                <a:effectLst/>
                <a:latin typeface="Calibri" panose="020F0502020204030204" pitchFamily="34" charset="0"/>
              </a:rPr>
              <a:t>tenestene</a:t>
            </a:r>
            <a:r>
              <a:rPr lang="nb-NO" sz="1800" b="0" i="0" dirty="0">
                <a:solidFill>
                  <a:srgbClr val="000000"/>
                </a:solidFill>
                <a:effectLst/>
                <a:latin typeface="Calibri" panose="020F0502020204030204" pitchFamily="34" charset="0"/>
              </a:rPr>
              <a:t> på</a:t>
            </a:r>
            <a:r>
              <a:rPr lang="nb-NO" b="0" i="0" dirty="0">
                <a:effectLst/>
                <a:latin typeface="-apple-system"/>
              </a:rPr>
              <a:t> Helsenorge</a:t>
            </a:r>
            <a:r>
              <a:rPr lang="nb-NO" sz="1800" b="0" i="0" dirty="0">
                <a:solidFill>
                  <a:srgbClr val="000000"/>
                </a:solidFill>
                <a:effectLst/>
                <a:latin typeface="Calibri" panose="020F0502020204030204" pitchFamily="34" charset="0"/>
              </a:rPr>
              <a:t>.</a:t>
            </a:r>
            <a:r>
              <a:rPr lang="nb-NO" b="0" i="0" dirty="0">
                <a:effectLst/>
                <a:latin typeface="-apple-system"/>
              </a:rPr>
              <a:t> </a:t>
            </a: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kan når som helst endre eller trekke samtykke ditt.</a:t>
            </a:r>
            <a:r>
              <a:rPr lang="nb-NO" b="0" i="0" dirty="0">
                <a:effectLst/>
                <a:latin typeface="-apple-system"/>
              </a:rPr>
              <a:t> </a:t>
            </a:r>
          </a:p>
          <a:p>
            <a:pPr marL="0" algn="l" rtl="0" latinLnBrk="0"/>
            <a:r>
              <a:rPr lang="nb-NO" sz="1800" b="0" i="0" dirty="0">
                <a:solidFill>
                  <a:srgbClr val="000000"/>
                </a:solidFill>
                <a:effectLst/>
                <a:latin typeface="Calibri" panose="020F0502020204030204" pitchFamily="34" charset="0"/>
              </a:rPr>
              <a:t>Som vi </a:t>
            </a:r>
            <a:r>
              <a:rPr lang="nb-NO" sz="1800" b="0" i="0" dirty="0" err="1">
                <a:solidFill>
                  <a:srgbClr val="000000"/>
                </a:solidFill>
                <a:effectLst/>
                <a:latin typeface="Calibri" panose="020F0502020204030204" pitchFamily="34" charset="0"/>
              </a:rPr>
              <a:t>fortalde</a:t>
            </a:r>
            <a:r>
              <a:rPr lang="nb-NO" sz="1800" b="0" i="0" dirty="0">
                <a:solidFill>
                  <a:srgbClr val="000000"/>
                </a:solidFill>
                <a:effectLst/>
                <a:latin typeface="Calibri" panose="020F0502020204030204" pitchFamily="34" charset="0"/>
              </a:rPr>
              <a:t> om i starten kan du lese kvalitetssikra informasjon på</a:t>
            </a:r>
            <a:r>
              <a:rPr lang="nb-NO" b="0" i="0" dirty="0">
                <a:effectLst/>
                <a:latin typeface="-apple-system"/>
              </a:rPr>
              <a:t> Helsenorge</a:t>
            </a:r>
            <a:r>
              <a:rPr lang="nb-NO" sz="1800" b="0" i="0" dirty="0">
                <a:solidFill>
                  <a:srgbClr val="000000"/>
                </a:solidFill>
                <a:effectLst/>
                <a:latin typeface="Calibri" panose="020F0502020204030204" pitchFamily="34" charset="0"/>
              </a:rPr>
              <a:t>. For å lese kvalitetssikra informasjon på</a:t>
            </a:r>
            <a:r>
              <a:rPr lang="nb-NO" b="0" i="0" dirty="0">
                <a:effectLst/>
                <a:latin typeface="-apple-system"/>
              </a:rPr>
              <a:t> Helsenorge </a:t>
            </a:r>
            <a:r>
              <a:rPr lang="nb-NO" sz="1800" b="0" i="0" dirty="0">
                <a:solidFill>
                  <a:srgbClr val="000000"/>
                </a:solidFill>
                <a:effectLst/>
                <a:latin typeface="Calibri" panose="020F0502020204030204" pitchFamily="34" charset="0"/>
              </a:rPr>
              <a:t>treng du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logge inn og samtykke til bruk av</a:t>
            </a:r>
            <a:r>
              <a:rPr lang="nb-NO" b="0" i="0" dirty="0">
                <a:effectLst/>
                <a:latin typeface="-apple-system"/>
              </a:rPr>
              <a:t> Helsenorge</a:t>
            </a:r>
            <a:r>
              <a:rPr lang="nb-NO" sz="1800" b="0" i="0" dirty="0">
                <a:solidFill>
                  <a:srgbClr val="000000"/>
                </a:solidFill>
                <a:effectLst/>
                <a:latin typeface="Calibri" panose="020F0502020204030204" pitchFamily="34" charset="0"/>
              </a:rPr>
              <a:t>. Men for å bruke </a:t>
            </a:r>
            <a:r>
              <a:rPr lang="nb-NO" sz="1800" b="0" i="0" dirty="0" err="1">
                <a:solidFill>
                  <a:srgbClr val="000000"/>
                </a:solidFill>
                <a:effectLst/>
                <a:latin typeface="Calibri" panose="020F0502020204030204" pitchFamily="34" charset="0"/>
              </a:rPr>
              <a:t>tenestene</a:t>
            </a:r>
            <a:r>
              <a:rPr lang="nb-NO" sz="1800" b="0" i="0" dirty="0">
                <a:solidFill>
                  <a:srgbClr val="000000"/>
                </a:solidFill>
                <a:effectLst/>
                <a:latin typeface="Calibri" panose="020F0502020204030204" pitchFamily="34" charset="0"/>
              </a:rPr>
              <a:t> på</a:t>
            </a:r>
            <a:r>
              <a:rPr lang="nb-NO" b="0" i="0" dirty="0">
                <a:effectLst/>
                <a:latin typeface="-apple-system"/>
              </a:rPr>
              <a:t> Helsenorge </a:t>
            </a:r>
            <a:r>
              <a:rPr lang="nb-NO" sz="1800" b="0" i="0" dirty="0">
                <a:solidFill>
                  <a:srgbClr val="000000"/>
                </a:solidFill>
                <a:effectLst/>
                <a:latin typeface="Calibri" panose="020F0502020204030204" pitchFamily="34" charset="0"/>
              </a:rPr>
              <a:t>må du logge inn og samtykke til bruk av</a:t>
            </a:r>
            <a:r>
              <a:rPr lang="nb-NO" b="0" i="0" dirty="0">
                <a:effectLst/>
                <a:latin typeface="-apple-system"/>
              </a:rPr>
              <a:t> Helsenorge</a:t>
            </a:r>
            <a:r>
              <a:rPr lang="nb-NO" sz="1800" b="0" i="0" dirty="0">
                <a:solidFill>
                  <a:srgbClr val="000000"/>
                </a:solidFill>
                <a:effectLst/>
                <a:latin typeface="Calibri" panose="020F0502020204030204" pitchFamily="34" charset="0"/>
              </a:rPr>
              <a:t>.</a:t>
            </a:r>
            <a:r>
              <a:rPr lang="nb-NO" b="0" i="0" dirty="0">
                <a:effectLst/>
                <a:latin typeface="-apple-system"/>
              </a:rPr>
              <a:t> </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498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dirty="0">
                <a:solidFill>
                  <a:srgbClr val="000000"/>
                </a:solidFill>
                <a:effectLst/>
                <a:latin typeface="Calibri" panose="020F0502020204030204" pitchFamily="34" charset="0"/>
              </a:rPr>
              <a:t>Med</a:t>
            </a:r>
            <a:r>
              <a:rPr lang="nb-NO" b="0" i="0" dirty="0">
                <a:effectLst/>
                <a:latin typeface="-apple-system"/>
              </a:rPr>
              <a:t> Helsenorge</a:t>
            </a:r>
            <a:r>
              <a:rPr lang="nb-NO" sz="1800" b="0" i="0" dirty="0">
                <a:solidFill>
                  <a:srgbClr val="000000"/>
                </a:solidFill>
                <a:effectLst/>
                <a:latin typeface="Calibri" panose="020F0502020204030204" pitchFamily="34" charset="0"/>
              </a:rPr>
              <a:t>-appen kan du logge inn </a:t>
            </a:r>
            <a:r>
              <a:rPr lang="nb-NO" sz="1800" b="0" i="0" dirty="0" err="1">
                <a:solidFill>
                  <a:srgbClr val="000000"/>
                </a:solidFill>
                <a:effectLst/>
                <a:latin typeface="Calibri" panose="020F0502020204030204" pitchFamily="34" charset="0"/>
              </a:rPr>
              <a:t>enklare</a:t>
            </a:r>
            <a:r>
              <a:rPr lang="nb-NO" sz="1800" b="0" i="0" dirty="0">
                <a:solidFill>
                  <a:srgbClr val="000000"/>
                </a:solidFill>
                <a:effectLst/>
                <a:latin typeface="Calibri" panose="020F0502020204030204" pitchFamily="34" charset="0"/>
              </a:rPr>
              <a:t> og </a:t>
            </a:r>
            <a:r>
              <a:rPr lang="nb-NO" sz="1800" b="0" i="0" dirty="0" err="1">
                <a:solidFill>
                  <a:srgbClr val="000000"/>
                </a:solidFill>
                <a:effectLst/>
                <a:latin typeface="Calibri" panose="020F0502020204030204" pitchFamily="34" charset="0"/>
              </a:rPr>
              <a:t>raskare</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kan laste ned</a:t>
            </a:r>
            <a:r>
              <a:rPr lang="nb-NO" b="0" i="0" dirty="0">
                <a:effectLst/>
                <a:latin typeface="-apple-system"/>
              </a:rPr>
              <a:t> Helsenorge</a:t>
            </a:r>
            <a:r>
              <a:rPr lang="nb-NO" sz="1800" b="0" i="0" dirty="0">
                <a:solidFill>
                  <a:srgbClr val="000000"/>
                </a:solidFill>
                <a:effectLst/>
                <a:latin typeface="Calibri" panose="020F0502020204030204" pitchFamily="34" charset="0"/>
              </a:rPr>
              <a:t>-appen på mobil eller nettbrett.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Om du aktiverer innlogging med ansiktsgjenkjenning, fingeravtrykk eller kode første gong du </a:t>
            </a:r>
            <a:r>
              <a:rPr lang="nb-NO" sz="1800" b="0" i="0" dirty="0" err="1">
                <a:solidFill>
                  <a:srgbClr val="000000"/>
                </a:solidFill>
                <a:effectLst/>
                <a:latin typeface="Calibri" panose="020F0502020204030204" pitchFamily="34" charset="0"/>
              </a:rPr>
              <a:t>loggar</a:t>
            </a:r>
            <a:r>
              <a:rPr lang="nb-NO" sz="1800" b="0" i="0" dirty="0">
                <a:solidFill>
                  <a:srgbClr val="000000"/>
                </a:solidFill>
                <a:effectLst/>
                <a:latin typeface="Calibri" panose="020F0502020204030204" pitchFamily="34" charset="0"/>
              </a:rPr>
              <a:t> inn i</a:t>
            </a:r>
            <a:r>
              <a:rPr lang="nb-NO" b="0" i="0" dirty="0">
                <a:effectLst/>
                <a:latin typeface="-apple-system"/>
              </a:rPr>
              <a:t> Helsenorge</a:t>
            </a:r>
            <a:r>
              <a:rPr lang="nb-NO" sz="1800" b="0" i="0" dirty="0">
                <a:solidFill>
                  <a:srgbClr val="000000"/>
                </a:solidFill>
                <a:effectLst/>
                <a:latin typeface="Calibri" panose="020F0502020204030204" pitchFamily="34" charset="0"/>
              </a:rPr>
              <a:t>-appen, så slepp du å bruke elektronisk ID kvar gong du </a:t>
            </a:r>
            <a:r>
              <a:rPr lang="nb-NO" sz="1800" b="0" i="0" dirty="0" err="1">
                <a:solidFill>
                  <a:srgbClr val="000000"/>
                </a:solidFill>
                <a:effectLst/>
                <a:latin typeface="Calibri" panose="020F0502020204030204" pitchFamily="34" charset="0"/>
              </a:rPr>
              <a:t>loggar</a:t>
            </a:r>
            <a:r>
              <a:rPr lang="nb-NO" sz="1800" b="0" i="0" dirty="0">
                <a:solidFill>
                  <a:srgbClr val="000000"/>
                </a:solidFill>
                <a:effectLst/>
                <a:latin typeface="Calibri" panose="020F0502020204030204" pitchFamily="34" charset="0"/>
              </a:rPr>
              <a:t> inn.</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må fornye innlogging i</a:t>
            </a:r>
            <a:r>
              <a:rPr lang="nb-NO" b="0" i="0" dirty="0">
                <a:effectLst/>
                <a:latin typeface="-apple-system"/>
              </a:rPr>
              <a:t> Helsenorge</a:t>
            </a:r>
            <a:r>
              <a:rPr lang="nb-NO" sz="1800" b="0" i="0" dirty="0">
                <a:solidFill>
                  <a:srgbClr val="000000"/>
                </a:solidFill>
                <a:effectLst/>
                <a:latin typeface="Calibri" panose="020F0502020204030204" pitchFamily="34" charset="0"/>
              </a:rPr>
              <a:t>-appen med elektronisk ID kvar 6. </a:t>
            </a:r>
            <a:r>
              <a:rPr lang="nb-NO" sz="1800" b="0" i="0" dirty="0" err="1">
                <a:solidFill>
                  <a:srgbClr val="000000"/>
                </a:solidFill>
                <a:effectLst/>
                <a:latin typeface="Calibri" panose="020F0502020204030204" pitchFamily="34" charset="0"/>
              </a:rPr>
              <a:t>månad</a:t>
            </a:r>
            <a:r>
              <a:rPr lang="nb-NO" sz="1800" b="0" i="0" dirty="0">
                <a:solidFill>
                  <a:srgbClr val="000000"/>
                </a:solidFill>
                <a:effectLst/>
                <a:latin typeface="Calibri" panose="020F0502020204030204" pitchFamily="34" charset="0"/>
              </a:rPr>
              <a:t>, for at du kan </a:t>
            </a:r>
            <a:r>
              <a:rPr lang="nb-NO" sz="1800" b="0" i="0" dirty="0" err="1">
                <a:solidFill>
                  <a:srgbClr val="000000"/>
                </a:solidFill>
                <a:effectLst/>
                <a:latin typeface="Calibri" panose="020F0502020204030204" pitchFamily="34" charset="0"/>
              </a:rPr>
              <a:t>halde</a:t>
            </a:r>
            <a:r>
              <a:rPr lang="nb-NO" b="0" i="0" dirty="0">
                <a:effectLst/>
                <a:latin typeface="-apple-system"/>
              </a:rPr>
              <a:t> fram med </a:t>
            </a:r>
            <a:r>
              <a:rPr lang="nb-NO" sz="1800" b="0" i="0" dirty="0">
                <a:solidFill>
                  <a:srgbClr val="000000"/>
                </a:solidFill>
                <a:effectLst/>
                <a:latin typeface="Calibri" panose="020F0502020204030204" pitchFamily="34" charset="0"/>
              </a:rPr>
              <a:t>å bruke ansiktsgjenkjenning, fingeravtrykk eller kode. Men </a:t>
            </a:r>
            <a:r>
              <a:rPr lang="nb-NO" sz="1800" b="0" i="0" dirty="0" err="1">
                <a:solidFill>
                  <a:srgbClr val="000000"/>
                </a:solidFill>
                <a:effectLst/>
                <a:latin typeface="Calibri" panose="020F0502020204030204" pitchFamily="34" charset="0"/>
              </a:rPr>
              <a:t>utan</a:t>
            </a:r>
            <a:r>
              <a:rPr lang="nb-NO" sz="1800" b="0" i="0" dirty="0">
                <a:solidFill>
                  <a:srgbClr val="000000"/>
                </a:solidFill>
                <a:effectLst/>
                <a:latin typeface="Calibri" panose="020F0502020204030204" pitchFamily="34" charset="0"/>
              </a:rPr>
              <a:t> om det, så treng du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finne fram elektronisk ID for å logge inn i</a:t>
            </a:r>
            <a:r>
              <a:rPr lang="nb-NO" b="0" i="0" dirty="0">
                <a:effectLst/>
                <a:latin typeface="-apple-system"/>
              </a:rPr>
              <a:t> Helsenorge</a:t>
            </a:r>
            <a:r>
              <a:rPr lang="nb-NO" sz="1800" b="0" i="0" dirty="0">
                <a:solidFill>
                  <a:srgbClr val="000000"/>
                </a:solidFill>
                <a:effectLst/>
                <a:latin typeface="Calibri" panose="020F0502020204030204" pitchFamily="34" charset="0"/>
              </a:rPr>
              <a:t>-appen, men bruke ansiktet ditt, fingeren eller koden din for å logge inn.</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24</a:t>
            </a:fld>
            <a:endParaRPr lang="en-NO"/>
          </a:p>
        </p:txBody>
      </p:sp>
    </p:spTree>
    <p:extLst>
      <p:ext uri="{BB962C8B-B14F-4D97-AF65-F5344CB8AC3E}">
        <p14:creationId xmlns:p14="http://schemas.microsoft.com/office/powerpoint/2010/main" val="1582441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Calibri" panose="020F0502020204030204" pitchFamily="34" charset="0"/>
              </a:rPr>
              <a:t>Nettryggleik og personvern er viktig for oss alle i </a:t>
            </a:r>
            <a:r>
              <a:rPr lang="nb-NO" b="0" i="0" dirty="0" err="1">
                <a:solidFill>
                  <a:srgbClr val="000000"/>
                </a:solidFill>
                <a:effectLst/>
                <a:latin typeface="Calibri" panose="020F0502020204030204" pitchFamily="34" charset="0"/>
              </a:rPr>
              <a:t>ein</a:t>
            </a:r>
            <a:r>
              <a:rPr lang="nb-NO" b="0" i="0" dirty="0">
                <a:solidFill>
                  <a:srgbClr val="000000"/>
                </a:solidFill>
                <a:effectLst/>
                <a:latin typeface="Calibri" panose="020F0502020204030204" pitchFamily="34" charset="0"/>
              </a:rPr>
              <a:t> digital </a:t>
            </a:r>
            <a:r>
              <a:rPr lang="nb-NO" b="0" i="0" dirty="0" err="1">
                <a:solidFill>
                  <a:srgbClr val="000000"/>
                </a:solidFill>
                <a:effectLst/>
                <a:latin typeface="Calibri" panose="020F0502020204030204" pitchFamily="34" charset="0"/>
              </a:rPr>
              <a:t>kvardag</a:t>
            </a:r>
            <a:r>
              <a:rPr lang="nb-NO" b="0" i="0" dirty="0">
                <a:solidFill>
                  <a:srgbClr val="000000"/>
                </a:solidFill>
                <a:effectLst/>
                <a:latin typeface="Calibri" panose="020F0502020204030204" pitchFamily="34" charset="0"/>
              </a:rPr>
              <a:t>. No skal vi sjå litt på dette i Helsenorge-</a:t>
            </a:r>
            <a:r>
              <a:rPr lang="nb-NO" b="0" i="0" dirty="0" err="1">
                <a:solidFill>
                  <a:srgbClr val="000000"/>
                </a:solidFill>
                <a:effectLst/>
                <a:latin typeface="Calibri" panose="020F0502020204030204" pitchFamily="34" charset="0"/>
              </a:rPr>
              <a:t>samanheng</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25</a:t>
            </a:fld>
            <a:endParaRPr lang="en-NO"/>
          </a:p>
        </p:txBody>
      </p:sp>
    </p:spTree>
    <p:extLst>
      <p:ext uri="{BB962C8B-B14F-4D97-AF65-F5344CB8AC3E}">
        <p14:creationId xmlns:p14="http://schemas.microsoft.com/office/powerpoint/2010/main" val="32711449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0" i="0" dirty="0">
                <a:solidFill>
                  <a:srgbClr val="000000"/>
                </a:solidFill>
                <a:effectLst/>
                <a:latin typeface="Calibri" panose="020F0502020204030204" pitchFamily="34" charset="0"/>
              </a:rPr>
              <a:t>Helsenorge </a:t>
            </a:r>
            <a:r>
              <a:rPr lang="nb-NO" sz="1800" b="0" i="0" dirty="0" err="1">
                <a:solidFill>
                  <a:srgbClr val="000000"/>
                </a:solidFill>
                <a:effectLst/>
                <a:latin typeface="Calibri" panose="020F0502020204030204" pitchFamily="34" charset="0"/>
              </a:rPr>
              <a:t>behandlar</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personopplysningar</a:t>
            </a:r>
            <a:r>
              <a:rPr lang="nb-NO" sz="1800" b="0" i="0" dirty="0">
                <a:solidFill>
                  <a:srgbClr val="000000"/>
                </a:solidFill>
                <a:effectLst/>
                <a:latin typeface="Calibri" panose="020F0502020204030204" pitchFamily="34" charset="0"/>
              </a:rPr>
              <a:t> på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sikker måte og i samsvar med personopplysningslova.</a:t>
            </a:r>
            <a:endParaRPr lang="nb-NO" b="0" i="0" dirty="0">
              <a:effectLst/>
              <a:latin typeface="-apple-system"/>
            </a:endParaRPr>
          </a:p>
          <a:p>
            <a:pPr marL="0" algn="l" rtl="0" latinLnBrk="0"/>
            <a:r>
              <a:rPr lang="nb-NO" sz="1800" b="0" i="0" dirty="0">
                <a:solidFill>
                  <a:srgbClr val="000000"/>
                </a:solidFill>
                <a:effectLst/>
                <a:latin typeface="Calibri" panose="020F0502020204030204" pitchFamily="34" charset="0"/>
              </a:rPr>
              <a:t>Dersom du ønsker å ta i bruk </a:t>
            </a:r>
            <a:r>
              <a:rPr lang="nb-NO" sz="1800" b="0" i="0" dirty="0" err="1">
                <a:solidFill>
                  <a:srgbClr val="000000"/>
                </a:solidFill>
                <a:effectLst/>
                <a:latin typeface="Calibri" panose="020F0502020204030204" pitchFamily="34" charset="0"/>
              </a:rPr>
              <a:t>tenestene</a:t>
            </a:r>
            <a:r>
              <a:rPr lang="nb-NO" sz="1800" b="0" i="0" dirty="0">
                <a:solidFill>
                  <a:srgbClr val="000000"/>
                </a:solidFill>
                <a:effectLst/>
                <a:latin typeface="Calibri" panose="020F0502020204030204" pitchFamily="34" charset="0"/>
              </a:rPr>
              <a:t> på</a:t>
            </a:r>
            <a:r>
              <a:rPr lang="nb-NO" b="0" i="0" dirty="0">
                <a:effectLst/>
                <a:latin typeface="-apple-system"/>
              </a:rPr>
              <a:t> </a:t>
            </a:r>
            <a:r>
              <a:rPr lang="nb-NO" sz="1800" b="0" i="0" dirty="0" err="1">
                <a:solidFill>
                  <a:srgbClr val="000000"/>
                </a:solidFill>
                <a:effectLst/>
                <a:latin typeface="Calibri" panose="020F0502020204030204" pitchFamily="34" charset="0"/>
              </a:rPr>
              <a:t>Helsenoregs</a:t>
            </a:r>
            <a:r>
              <a:rPr lang="nb-NO" b="0" i="0" dirty="0">
                <a:effectLst/>
                <a:latin typeface="-apple-system"/>
              </a:rPr>
              <a:t> </a:t>
            </a:r>
            <a:r>
              <a:rPr lang="nb-NO" sz="1800" b="0" i="0" dirty="0">
                <a:solidFill>
                  <a:srgbClr val="000000"/>
                </a:solidFill>
                <a:effectLst/>
                <a:latin typeface="Calibri" panose="020F0502020204030204" pitchFamily="34" charset="0"/>
              </a:rPr>
              <a:t>innlogga sider, treng vi ditt samtykke for å behandle </a:t>
            </a:r>
            <a:r>
              <a:rPr lang="nb-NO" sz="1800" b="0" i="0" dirty="0" err="1">
                <a:solidFill>
                  <a:srgbClr val="000000"/>
                </a:solidFill>
                <a:effectLst/>
                <a:latin typeface="Calibri" panose="020F0502020204030204" pitchFamily="34" charset="0"/>
              </a:rPr>
              <a:t>personopplysningar</a:t>
            </a:r>
            <a:r>
              <a:rPr lang="nb-NO" sz="1800" b="0" i="0" dirty="0">
                <a:solidFill>
                  <a:srgbClr val="000000"/>
                </a:solidFill>
                <a:effectLst/>
                <a:latin typeface="Calibri" panose="020F0502020204030204" pitchFamily="34" charset="0"/>
              </a:rPr>
              <a:t> om deg. Samtykke til behandling av </a:t>
            </a:r>
            <a:r>
              <a:rPr lang="nb-NO" sz="1800" b="0" i="0" dirty="0" err="1">
                <a:solidFill>
                  <a:srgbClr val="000000"/>
                </a:solidFill>
                <a:effectLst/>
                <a:latin typeface="Calibri" panose="020F0502020204030204" pitchFamily="34" charset="0"/>
              </a:rPr>
              <a:t>personopplysningar</a:t>
            </a:r>
            <a:r>
              <a:rPr lang="nb-NO" sz="1800" b="0" i="0" dirty="0">
                <a:solidFill>
                  <a:srgbClr val="000000"/>
                </a:solidFill>
                <a:effectLst/>
                <a:latin typeface="Calibri" panose="020F0502020204030204" pitchFamily="34" charset="0"/>
              </a:rPr>
              <a:t> på</a:t>
            </a:r>
            <a:r>
              <a:rPr lang="nb-NO" b="0" i="0" dirty="0">
                <a:effectLst/>
                <a:latin typeface="-apple-system"/>
              </a:rPr>
              <a:t> Helsenorge </a:t>
            </a:r>
            <a:r>
              <a:rPr lang="nb-NO" sz="1800" b="0" i="0" dirty="0">
                <a:solidFill>
                  <a:srgbClr val="000000"/>
                </a:solidFill>
                <a:effectLst/>
                <a:latin typeface="Calibri" panose="020F0502020204030204" pitchFamily="34" charset="0"/>
              </a:rPr>
              <a:t>er delt i ulike trinn. Det betyr at du kan </a:t>
            </a:r>
            <a:r>
              <a:rPr lang="nb-NO" sz="1800" b="0" i="0" dirty="0" err="1">
                <a:solidFill>
                  <a:srgbClr val="000000"/>
                </a:solidFill>
                <a:effectLst/>
                <a:latin typeface="Calibri" panose="020F0502020204030204" pitchFamily="34" charset="0"/>
              </a:rPr>
              <a:t>velje</a:t>
            </a:r>
            <a:r>
              <a:rPr lang="nb-NO" sz="1800" b="0" i="0" dirty="0">
                <a:solidFill>
                  <a:srgbClr val="000000"/>
                </a:solidFill>
                <a:effectLst/>
                <a:latin typeface="Calibri" panose="020F0502020204030204" pitchFamily="34" charset="0"/>
              </a:rPr>
              <a:t> å samtykke til </a:t>
            </a:r>
            <a:r>
              <a:rPr lang="nb-NO" sz="1800" b="0" i="0" dirty="0" err="1">
                <a:solidFill>
                  <a:srgbClr val="000000"/>
                </a:solidFill>
                <a:effectLst/>
                <a:latin typeface="Calibri" panose="020F0502020204030204" pitchFamily="34" charset="0"/>
              </a:rPr>
              <a:t>nokon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fleire</a:t>
            </a:r>
            <a:r>
              <a:rPr lang="nb-NO" sz="1800" b="0" i="0" dirty="0">
                <a:solidFill>
                  <a:srgbClr val="000000"/>
                </a:solidFill>
                <a:effectLst/>
                <a:latin typeface="Calibri" panose="020F0502020204030204" pitchFamily="34" charset="0"/>
              </a:rPr>
              <a:t> eller alle </a:t>
            </a:r>
            <a:r>
              <a:rPr lang="nb-NO" sz="1800" b="0" i="0" dirty="0" err="1">
                <a:solidFill>
                  <a:srgbClr val="000000"/>
                </a:solidFill>
                <a:effectLst/>
                <a:latin typeface="Calibri" panose="020F0502020204030204" pitchFamily="34" charset="0"/>
              </a:rPr>
              <a:t>tenestene</a:t>
            </a:r>
            <a:r>
              <a:rPr lang="nb-NO" sz="1800" b="0" i="0" dirty="0">
                <a:solidFill>
                  <a:srgbClr val="000000"/>
                </a:solidFill>
                <a:effectLst/>
                <a:latin typeface="Calibri" panose="020F0502020204030204" pitchFamily="34" charset="0"/>
              </a:rPr>
              <a:t> på</a:t>
            </a:r>
            <a:r>
              <a:rPr lang="nb-NO" b="0" i="0" dirty="0">
                <a:effectLst/>
                <a:latin typeface="-apple-system"/>
              </a:rPr>
              <a:t> Helsenorge</a:t>
            </a:r>
            <a:r>
              <a:rPr lang="nb-NO" sz="1800" b="0" i="0" dirty="0">
                <a:solidFill>
                  <a:srgbClr val="000000"/>
                </a:solidFill>
                <a:effectLst/>
                <a:latin typeface="Calibri" panose="020F0502020204030204" pitchFamily="34" charset="0"/>
              </a:rPr>
              <a:t>. Du kan òg alltid trekke tilbake dette samtykket.</a:t>
            </a:r>
            <a:endParaRPr lang="nb-NO" b="0" i="0" dirty="0">
              <a:effectLst/>
              <a:latin typeface="-apple-system"/>
            </a:endParaRPr>
          </a:p>
          <a:p>
            <a:pPr marL="0" algn="l" rtl="0" latinLnBrk="0"/>
            <a:r>
              <a:rPr lang="nb-NO" sz="1800" b="0" i="0" dirty="0">
                <a:solidFill>
                  <a:srgbClr val="000000"/>
                </a:solidFill>
                <a:effectLst/>
                <a:latin typeface="Calibri" panose="020F0502020204030204" pitchFamily="34" charset="0"/>
              </a:rPr>
              <a:t>Du kan lese </a:t>
            </a:r>
            <a:r>
              <a:rPr lang="nb-NO" sz="1800" b="0" i="0" dirty="0" err="1">
                <a:solidFill>
                  <a:srgbClr val="000000"/>
                </a:solidFill>
                <a:effectLst/>
                <a:latin typeface="Calibri" panose="020F0502020204030204" pitchFamily="34" charset="0"/>
              </a:rPr>
              <a:t>meir</a:t>
            </a:r>
            <a:r>
              <a:rPr lang="nb-NO" sz="1800" b="0" i="0" dirty="0">
                <a:solidFill>
                  <a:srgbClr val="000000"/>
                </a:solidFill>
                <a:effectLst/>
                <a:latin typeface="Calibri" panose="020F0502020204030204" pitchFamily="34" charset="0"/>
              </a:rPr>
              <a:t> detaljert om dette og anna knytt til personvern og nettryggleik på </a:t>
            </a:r>
            <a:r>
              <a:rPr lang="nb-NO" sz="1800" b="0" i="0" dirty="0" err="1">
                <a:solidFill>
                  <a:srgbClr val="000000"/>
                </a:solidFill>
                <a:effectLst/>
                <a:latin typeface="Calibri" panose="020F0502020204030204" pitchFamily="34" charset="0"/>
              </a:rPr>
              <a:t>Helsenorge.no</a:t>
            </a:r>
            <a:r>
              <a:rPr lang="nb-NO" sz="1800" b="0" i="0" dirty="0">
                <a:solidFill>
                  <a:srgbClr val="000000"/>
                </a:solidFill>
                <a:effectLst/>
                <a:latin typeface="Calibri" panose="020F0502020204030204" pitchFamily="34" charset="0"/>
              </a:rPr>
              <a:t>.</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26</a:t>
            </a:fld>
            <a:endParaRPr lang="en-NO"/>
          </a:p>
        </p:txBody>
      </p:sp>
    </p:spTree>
    <p:extLst>
      <p:ext uri="{BB962C8B-B14F-4D97-AF65-F5344CB8AC3E}">
        <p14:creationId xmlns:p14="http://schemas.microsoft.com/office/powerpoint/2010/main" val="140242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800" b="0" i="0" dirty="0">
                <a:solidFill>
                  <a:srgbClr val="000000"/>
                </a:solidFill>
                <a:effectLst/>
                <a:latin typeface="Calibri" panose="020F0502020204030204" pitchFamily="34" charset="0"/>
              </a:rPr>
              <a:t>Du </a:t>
            </a:r>
            <a:r>
              <a:rPr lang="nb-NO" sz="1800" b="0" i="0" dirty="0" err="1">
                <a:solidFill>
                  <a:srgbClr val="000000"/>
                </a:solidFill>
                <a:effectLst/>
                <a:latin typeface="Calibri" panose="020F0502020204030204" pitchFamily="34" charset="0"/>
              </a:rPr>
              <a:t>lurar</a:t>
            </a:r>
            <a:r>
              <a:rPr lang="nb-NO" sz="1800" b="0" i="0" dirty="0">
                <a:solidFill>
                  <a:srgbClr val="000000"/>
                </a:solidFill>
                <a:effectLst/>
                <a:latin typeface="Calibri" panose="020F0502020204030204" pitchFamily="34" charset="0"/>
              </a:rPr>
              <a:t> kanskje på kven som har tilgang til din</a:t>
            </a:r>
            <a:r>
              <a:rPr lang="nb-NO" b="0" i="0" dirty="0">
                <a:effectLst/>
                <a:latin typeface="-apple-system"/>
              </a:rPr>
              <a:t> Helsenorge</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På</a:t>
            </a:r>
            <a:r>
              <a:rPr lang="nb-NO" b="0" i="0" dirty="0">
                <a:effectLst/>
                <a:latin typeface="-apple-system"/>
              </a:rPr>
              <a:t> Helsenorge </a:t>
            </a:r>
            <a:r>
              <a:rPr lang="nb-NO" sz="1800" b="0" i="0" dirty="0">
                <a:solidFill>
                  <a:srgbClr val="000000"/>
                </a:solidFill>
                <a:effectLst/>
                <a:latin typeface="Calibri" panose="020F0502020204030204" pitchFamily="34" charset="0"/>
              </a:rPr>
              <a:t>har du tilgang til informasjon om deg </a:t>
            </a:r>
            <a:r>
              <a:rPr lang="nb-NO" sz="1800" b="0" i="0" dirty="0" err="1">
                <a:solidFill>
                  <a:srgbClr val="000000"/>
                </a:solidFill>
                <a:effectLst/>
                <a:latin typeface="Calibri" panose="020F0502020204030204" pitchFamily="34" charset="0"/>
              </a:rPr>
              <a:t>frå</a:t>
            </a:r>
            <a:r>
              <a:rPr lang="nb-NO" sz="1800" b="0" i="0" dirty="0">
                <a:solidFill>
                  <a:srgbClr val="000000"/>
                </a:solidFill>
                <a:effectLst/>
                <a:latin typeface="Calibri" panose="020F0502020204030204" pitchFamily="34" charset="0"/>
              </a:rPr>
              <a:t> ulike system og register i helsesektoren.</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Det er </a:t>
            </a:r>
            <a:r>
              <a:rPr lang="nb-NO" sz="1800" b="0" i="0" dirty="0" err="1">
                <a:solidFill>
                  <a:srgbClr val="000000"/>
                </a:solidFill>
                <a:effectLst/>
                <a:latin typeface="Calibri" panose="020F0502020204030204" pitchFamily="34" charset="0"/>
              </a:rPr>
              <a:t>berre</a:t>
            </a:r>
            <a:r>
              <a:rPr lang="nb-NO" sz="1800" b="0" i="0" dirty="0">
                <a:solidFill>
                  <a:srgbClr val="000000"/>
                </a:solidFill>
                <a:effectLst/>
                <a:latin typeface="Calibri" panose="020F0502020204030204" pitchFamily="34" charset="0"/>
              </a:rPr>
              <a:t> du, eller </a:t>
            </a:r>
            <a:r>
              <a:rPr lang="nb-NO" sz="1800" b="0" i="0" dirty="0" err="1">
                <a:solidFill>
                  <a:srgbClr val="000000"/>
                </a:solidFill>
                <a:effectLst/>
                <a:latin typeface="Calibri" panose="020F0502020204030204" pitchFamily="34" charset="0"/>
              </a:rPr>
              <a:t>dei</a:t>
            </a:r>
            <a:r>
              <a:rPr lang="nb-NO" sz="1800" b="0" i="0" dirty="0">
                <a:solidFill>
                  <a:srgbClr val="000000"/>
                </a:solidFill>
                <a:effectLst/>
                <a:latin typeface="Calibri" panose="020F0502020204030204" pitchFamily="34" charset="0"/>
              </a:rPr>
              <a:t> du har gitt fullmakt til, som har tilgang til din</a:t>
            </a:r>
            <a:r>
              <a:rPr lang="nb-NO" b="0" i="0" dirty="0">
                <a:effectLst/>
                <a:latin typeface="-apple-system"/>
              </a:rPr>
              <a:t> Helsenorge</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Helsepersonell har tilgang via journalsystema sine, til </a:t>
            </a:r>
            <a:r>
              <a:rPr lang="nb-NO" sz="1800" b="0" i="0" dirty="0" err="1">
                <a:solidFill>
                  <a:srgbClr val="000000"/>
                </a:solidFill>
                <a:effectLst/>
                <a:latin typeface="Calibri" panose="020F0502020204030204" pitchFamily="34" charset="0"/>
              </a:rPr>
              <a:t>noko</a:t>
            </a:r>
            <a:r>
              <a:rPr lang="nb-NO" sz="1800" b="0" i="0" dirty="0">
                <a:solidFill>
                  <a:srgbClr val="000000"/>
                </a:solidFill>
                <a:effectLst/>
                <a:latin typeface="Calibri" panose="020F0502020204030204" pitchFamily="34" charset="0"/>
              </a:rPr>
              <a:t> av informasjonen du kan lese på din</a:t>
            </a:r>
            <a:r>
              <a:rPr lang="nb-NO" b="0" i="0" dirty="0">
                <a:effectLst/>
                <a:latin typeface="-apple-system"/>
              </a:rPr>
              <a:t> Helsenorge</a:t>
            </a:r>
            <a:r>
              <a:rPr lang="nb-NO" sz="1800" b="0" i="0" dirty="0">
                <a:solidFill>
                  <a:srgbClr val="000000"/>
                </a:solidFill>
                <a:effectLst/>
                <a:latin typeface="Calibri" panose="020F0502020204030204" pitchFamily="34" charset="0"/>
              </a:rPr>
              <a:t>. Det er viktig å presisere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helsepersonell </a:t>
            </a:r>
            <a:r>
              <a:rPr lang="nb-NO" sz="1800" b="0" i="0" dirty="0" err="1">
                <a:solidFill>
                  <a:srgbClr val="000000"/>
                </a:solidFill>
                <a:effectLst/>
                <a:latin typeface="Calibri" panose="020F0502020204030204" pitchFamily="34" charset="0"/>
              </a:rPr>
              <a:t>berre</a:t>
            </a:r>
            <a:r>
              <a:rPr lang="nb-NO" sz="1800" b="0" i="0" dirty="0">
                <a:solidFill>
                  <a:srgbClr val="000000"/>
                </a:solidFill>
                <a:effectLst/>
                <a:latin typeface="Calibri" panose="020F0502020204030204" pitchFamily="34" charset="0"/>
              </a:rPr>
              <a:t> kan </a:t>
            </a:r>
            <a:r>
              <a:rPr lang="nb-NO" sz="1800" b="0" i="0" dirty="0" err="1">
                <a:solidFill>
                  <a:srgbClr val="000000"/>
                </a:solidFill>
                <a:effectLst/>
                <a:latin typeface="Calibri" panose="020F0502020204030204" pitchFamily="34" charset="0"/>
              </a:rPr>
              <a:t>opne</a:t>
            </a:r>
            <a:r>
              <a:rPr lang="nb-NO" sz="1800" b="0" i="0" dirty="0">
                <a:solidFill>
                  <a:srgbClr val="000000"/>
                </a:solidFill>
                <a:effectLst/>
                <a:latin typeface="Calibri" panose="020F0502020204030204" pitchFamily="34" charset="0"/>
              </a:rPr>
              <a:t> og sjå informasjon om deg i journalsystema sine om </a:t>
            </a:r>
            <a:r>
              <a:rPr lang="nb-NO" sz="1800" b="0" i="0" dirty="0" err="1">
                <a:solidFill>
                  <a:srgbClr val="000000"/>
                </a:solidFill>
                <a:effectLst/>
                <a:latin typeface="Calibri" panose="020F0502020204030204" pitchFamily="34" charset="0"/>
              </a:rPr>
              <a:t>dei</a:t>
            </a:r>
            <a:r>
              <a:rPr lang="nb-NO" sz="1800" b="0" i="0" dirty="0">
                <a:solidFill>
                  <a:srgbClr val="000000"/>
                </a:solidFill>
                <a:effectLst/>
                <a:latin typeface="Calibri" panose="020F0502020204030204" pitchFamily="34" charset="0"/>
              </a:rPr>
              <a:t> har </a:t>
            </a:r>
            <a:r>
              <a:rPr lang="nb-NO" sz="1800" b="0" i="0" dirty="0" err="1">
                <a:solidFill>
                  <a:srgbClr val="000000"/>
                </a:solidFill>
                <a:effectLst/>
                <a:latin typeface="Calibri" panose="020F0502020204030204" pitchFamily="34" charset="0"/>
              </a:rPr>
              <a:t>tjenstleg</a:t>
            </a:r>
            <a:r>
              <a:rPr lang="nb-NO" sz="1800" b="0" i="0" dirty="0">
                <a:solidFill>
                  <a:srgbClr val="000000"/>
                </a:solidFill>
                <a:effectLst/>
                <a:latin typeface="Calibri" panose="020F0502020204030204" pitchFamily="34" charset="0"/>
              </a:rPr>
              <a:t> behov.</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27</a:t>
            </a:fld>
            <a:endParaRPr lang="en-NO"/>
          </a:p>
        </p:txBody>
      </p:sp>
    </p:spTree>
    <p:extLst>
      <p:ext uri="{BB962C8B-B14F-4D97-AF65-F5344CB8AC3E}">
        <p14:creationId xmlns:p14="http://schemas.microsoft.com/office/powerpoint/2010/main" val="24437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Det blir dessverre sendt ut SMS og e-post </a:t>
            </a:r>
            <a:r>
              <a:rPr lang="nb-NO" sz="1800" b="0" i="0" dirty="0" err="1">
                <a:solidFill>
                  <a:srgbClr val="000000"/>
                </a:solidFill>
                <a:effectLst/>
                <a:latin typeface="Calibri" panose="020F0502020204030204" pitchFamily="34" charset="0"/>
              </a:rPr>
              <a:t>frå</a:t>
            </a:r>
            <a:r>
              <a:rPr lang="nb-NO" sz="1800" b="0" i="0" dirty="0">
                <a:solidFill>
                  <a:srgbClr val="000000"/>
                </a:solidFill>
                <a:effectLst/>
                <a:latin typeface="Calibri" panose="020F0502020204030204" pitchFamily="34" charset="0"/>
              </a:rPr>
              <a:t> kjelder som gir seg ut for å </a:t>
            </a:r>
            <a:r>
              <a:rPr lang="nb-NO" sz="1800" b="0" i="0" dirty="0" err="1">
                <a:solidFill>
                  <a:srgbClr val="000000"/>
                </a:solidFill>
                <a:effectLst/>
                <a:latin typeface="Calibri" panose="020F0502020204030204" pitchFamily="34" charset="0"/>
              </a:rPr>
              <a:t>vere</a:t>
            </a:r>
            <a:r>
              <a:rPr lang="nb-NO" b="0" i="0" dirty="0">
                <a:effectLst/>
                <a:latin typeface="-apple-system"/>
              </a:rPr>
              <a:t> Helsenorge</a:t>
            </a:r>
            <a:r>
              <a:rPr lang="nb-NO" sz="1800" b="0" i="0" dirty="0">
                <a:solidFill>
                  <a:srgbClr val="000000"/>
                </a:solidFill>
                <a:effectLst/>
                <a:latin typeface="Calibri" panose="020F0502020204030204" pitchFamily="34" charset="0"/>
              </a:rPr>
              <a:t>, men som er forsøk på svindel.</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Helsenorge </a:t>
            </a:r>
            <a:r>
              <a:rPr lang="nb-NO" sz="1800" b="0" i="0" dirty="0">
                <a:solidFill>
                  <a:srgbClr val="000000"/>
                </a:solidFill>
                <a:effectLst/>
                <a:latin typeface="Calibri" panose="020F0502020204030204" pitchFamily="34" charset="0"/>
              </a:rPr>
              <a:t>vil aldri be deg om kredittkortinformasjon, </a:t>
            </a:r>
            <a:r>
              <a:rPr lang="nb-NO" sz="1800" b="0" i="0" dirty="0" err="1">
                <a:solidFill>
                  <a:srgbClr val="000000"/>
                </a:solidFill>
                <a:effectLst/>
                <a:latin typeface="Calibri" panose="020F0502020204030204" pitchFamily="34" charset="0"/>
              </a:rPr>
              <a:t>tryggingskodar</a:t>
            </a:r>
            <a:r>
              <a:rPr lang="nb-NO" sz="1800" b="0" i="0" dirty="0">
                <a:solidFill>
                  <a:srgbClr val="000000"/>
                </a:solidFill>
                <a:effectLst/>
                <a:latin typeface="Calibri" panose="020F0502020204030204" pitchFamily="34" charset="0"/>
              </a:rPr>
              <a:t> eller kontonummer via SMS eller e-post.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Helsenorge </a:t>
            </a:r>
            <a:r>
              <a:rPr lang="nb-NO" sz="1800" b="0" i="0" dirty="0">
                <a:solidFill>
                  <a:srgbClr val="000000"/>
                </a:solidFill>
                <a:effectLst/>
                <a:latin typeface="Calibri" panose="020F0502020204030204" pitchFamily="34" charset="0"/>
              </a:rPr>
              <a:t>sender aldri ut lenker i SMS eller e-post.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For å </a:t>
            </a:r>
            <a:r>
              <a:rPr lang="nb-NO" sz="1800" b="0" i="0" dirty="0" err="1">
                <a:solidFill>
                  <a:srgbClr val="000000"/>
                </a:solidFill>
                <a:effectLst/>
                <a:latin typeface="Calibri" panose="020F0502020204030204" pitchFamily="34" charset="0"/>
              </a:rPr>
              <a:t>vere</a:t>
            </a:r>
            <a:r>
              <a:rPr lang="nb-NO" sz="1800" b="0" i="0" dirty="0">
                <a:solidFill>
                  <a:srgbClr val="000000"/>
                </a:solidFill>
                <a:effectLst/>
                <a:latin typeface="Calibri" panose="020F0502020204030204" pitchFamily="34" charset="0"/>
              </a:rPr>
              <a:t> trygg, logg deg alltid inn via</a:t>
            </a:r>
            <a:r>
              <a:rPr lang="nb-NO" b="0" i="0" dirty="0">
                <a:effectLst/>
                <a:latin typeface="-apple-system"/>
              </a:rPr>
              <a:t> Helsenorge</a:t>
            </a:r>
            <a:r>
              <a:rPr lang="nb-NO" sz="1800" b="0" i="0" dirty="0">
                <a:solidFill>
                  <a:srgbClr val="000000"/>
                </a:solidFill>
                <a:effectLst/>
                <a:latin typeface="Calibri" panose="020F0502020204030204" pitchFamily="34" charset="0"/>
              </a:rPr>
              <a:t>-appen eller </a:t>
            </a:r>
            <a:r>
              <a:rPr lang="nb-NO" sz="1800" b="0" i="0" dirty="0" err="1">
                <a:solidFill>
                  <a:srgbClr val="000000"/>
                </a:solidFill>
                <a:effectLst/>
                <a:latin typeface="Calibri" panose="020F0502020204030204" pitchFamily="34" charset="0"/>
              </a:rPr>
              <a:t>Helsenorge.no</a:t>
            </a:r>
            <a:r>
              <a:rPr lang="nb-NO" sz="1800" b="0" i="0" dirty="0">
                <a:solidFill>
                  <a:srgbClr val="000000"/>
                </a:solidFill>
                <a:effectLst/>
                <a:latin typeface="Calibri" panose="020F0502020204030204" pitchFamily="34" charset="0"/>
              </a:rPr>
              <a:t>.</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Her ser de </a:t>
            </a:r>
            <a:r>
              <a:rPr lang="nb-NO" sz="1800" b="0" i="0" dirty="0" err="1">
                <a:solidFill>
                  <a:srgbClr val="000000"/>
                </a:solidFill>
                <a:effectLst/>
                <a:latin typeface="Calibri" panose="020F0502020204030204" pitchFamily="34" charset="0"/>
              </a:rPr>
              <a:t>eit</a:t>
            </a:r>
            <a:r>
              <a:rPr lang="nb-NO" sz="1800" b="0" i="0" dirty="0">
                <a:solidFill>
                  <a:srgbClr val="000000"/>
                </a:solidFill>
                <a:effectLst/>
                <a:latin typeface="Calibri" panose="020F0502020204030204" pitchFamily="34" charset="0"/>
              </a:rPr>
              <a:t> døme på svindel på e-post.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Om vi ser på </a:t>
            </a:r>
            <a:r>
              <a:rPr lang="nb-NO" sz="1800" b="0" i="0" dirty="0" err="1">
                <a:solidFill>
                  <a:srgbClr val="000000"/>
                </a:solidFill>
                <a:effectLst/>
                <a:latin typeface="Calibri" panose="020F0502020204030204" pitchFamily="34" charset="0"/>
              </a:rPr>
              <a:t>avsendaren</a:t>
            </a:r>
            <a:r>
              <a:rPr lang="nb-NO" sz="1800" b="0" i="0" dirty="0">
                <a:solidFill>
                  <a:srgbClr val="000000"/>
                </a:solidFill>
                <a:effectLst/>
                <a:latin typeface="Calibri" panose="020F0502020204030204" pitchFamily="34" charset="0"/>
              </a:rPr>
              <a:t>, så er dette ei e-postadresse som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har </a:t>
            </a:r>
            <a:r>
              <a:rPr lang="nb-NO" sz="1800" b="0" i="0" dirty="0" err="1">
                <a:solidFill>
                  <a:srgbClr val="000000"/>
                </a:solidFill>
                <a:effectLst/>
                <a:latin typeface="Calibri" panose="020F0502020204030204" pitchFamily="34" charset="0"/>
              </a:rPr>
              <a:t>nokon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naturleg</a:t>
            </a:r>
            <a:r>
              <a:rPr lang="nb-NO" sz="1800" b="0" i="0" dirty="0">
                <a:solidFill>
                  <a:srgbClr val="000000"/>
                </a:solidFill>
                <a:effectLst/>
                <a:latin typeface="Calibri" panose="020F0502020204030204" pitchFamily="34" charset="0"/>
              </a:rPr>
              <a:t> kopling til</a:t>
            </a:r>
            <a:r>
              <a:rPr lang="nb-NO" b="0" i="0" dirty="0">
                <a:effectLst/>
                <a:latin typeface="-apple-system"/>
              </a:rPr>
              <a:t> Helsenorge</a:t>
            </a:r>
            <a:r>
              <a:rPr lang="nb-NO" sz="1800" b="0" i="0" dirty="0">
                <a:solidFill>
                  <a:srgbClr val="000000"/>
                </a:solidFill>
                <a:effectLst/>
                <a:latin typeface="Calibri" panose="020F0502020204030204" pitchFamily="34" charset="0"/>
              </a:rPr>
              <a:t>. E-posten </a:t>
            </a:r>
            <a:r>
              <a:rPr lang="nb-NO" sz="1800" b="0" i="0" dirty="0" err="1">
                <a:solidFill>
                  <a:srgbClr val="000000"/>
                </a:solidFill>
                <a:effectLst/>
                <a:latin typeface="Calibri" panose="020F0502020204030204" pitchFamily="34" charset="0"/>
              </a:rPr>
              <a:t>inneheld</a:t>
            </a:r>
            <a:r>
              <a:rPr lang="nb-NO" sz="1800" b="0" i="0" dirty="0">
                <a:solidFill>
                  <a:srgbClr val="000000"/>
                </a:solidFill>
                <a:effectLst/>
                <a:latin typeface="Calibri" panose="020F0502020204030204" pitchFamily="34" charset="0"/>
              </a:rPr>
              <a:t> òg</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ei lenke til å logge inn, og </a:t>
            </a:r>
            <a:r>
              <a:rPr lang="nb-NO" sz="1800" b="0" i="0" dirty="0" err="1">
                <a:solidFill>
                  <a:srgbClr val="000000"/>
                </a:solidFill>
                <a:effectLst/>
                <a:latin typeface="Calibri" panose="020F0502020204030204" pitchFamily="34" charset="0"/>
              </a:rPr>
              <a:t>sidan</a:t>
            </a:r>
            <a:r>
              <a:rPr lang="nb-NO" b="0" i="0" dirty="0">
                <a:effectLst/>
                <a:latin typeface="-apple-system"/>
              </a:rPr>
              <a:t> Helsenorge </a:t>
            </a:r>
            <a:r>
              <a:rPr lang="nb-NO" sz="1800" b="0" i="0" dirty="0">
                <a:solidFill>
                  <a:srgbClr val="000000"/>
                </a:solidFill>
                <a:effectLst/>
                <a:latin typeface="Calibri" panose="020F0502020204030204" pitchFamily="34" charset="0"/>
              </a:rPr>
              <a:t>aldri sender ut lenker i SMS eller e-post så kan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sjå etter dette for å bli merksam på om </a:t>
            </a:r>
            <a:r>
              <a:rPr lang="nb-NO" sz="1800" b="0" i="0" dirty="0" err="1">
                <a:solidFill>
                  <a:srgbClr val="000000"/>
                </a:solidFill>
                <a:effectLst/>
                <a:latin typeface="Calibri" panose="020F0502020204030204" pitchFamily="34" charset="0"/>
              </a:rPr>
              <a:t>noko</a:t>
            </a:r>
            <a:r>
              <a:rPr lang="nb-NO" sz="1800" b="0" i="0" dirty="0">
                <a:solidFill>
                  <a:srgbClr val="000000"/>
                </a:solidFill>
                <a:effectLst/>
                <a:latin typeface="Calibri" panose="020F0502020204030204" pitchFamily="34" charset="0"/>
              </a:rPr>
              <a:t> er svindel eller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28</a:t>
            </a:fld>
            <a:endParaRPr lang="en-NO"/>
          </a:p>
        </p:txBody>
      </p:sp>
    </p:spTree>
    <p:extLst>
      <p:ext uri="{BB962C8B-B14F-4D97-AF65-F5344CB8AC3E}">
        <p14:creationId xmlns:p14="http://schemas.microsoft.com/office/powerpoint/2010/main" val="1666104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800" b="0" i="0" dirty="0">
                <a:solidFill>
                  <a:srgbClr val="000000"/>
                </a:solidFill>
                <a:effectLst/>
                <a:latin typeface="Calibri" panose="020F0502020204030204" pitchFamily="34" charset="0"/>
              </a:rPr>
              <a:t>Det er trygt å vite at om du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loggar</a:t>
            </a:r>
            <a:r>
              <a:rPr lang="nb-NO" sz="1800" b="0" i="0" dirty="0">
                <a:solidFill>
                  <a:srgbClr val="000000"/>
                </a:solidFill>
                <a:effectLst/>
                <a:latin typeface="Calibri" panose="020F0502020204030204" pitchFamily="34" charset="0"/>
              </a:rPr>
              <a:t> ut av</a:t>
            </a:r>
            <a:r>
              <a:rPr lang="nb-NO" b="0" i="0" dirty="0">
                <a:effectLst/>
                <a:latin typeface="-apple-system"/>
              </a:rPr>
              <a:t> Helsenorge </a:t>
            </a:r>
            <a:r>
              <a:rPr lang="nb-NO" sz="1800" b="0" i="0" dirty="0" err="1">
                <a:solidFill>
                  <a:srgbClr val="000000"/>
                </a:solidFill>
                <a:effectLst/>
                <a:latin typeface="Calibri" panose="020F0502020204030204" pitchFamily="34" charset="0"/>
              </a:rPr>
              <a:t>sjølv</a:t>
            </a:r>
            <a:r>
              <a:rPr lang="nb-NO" sz="1800" b="0" i="0" dirty="0">
                <a:solidFill>
                  <a:srgbClr val="000000"/>
                </a:solidFill>
                <a:effectLst/>
                <a:latin typeface="Calibri" panose="020F0502020204030204" pitchFamily="34" charset="0"/>
              </a:rPr>
              <a:t>, så blir du automatisk logga ut om du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har </a:t>
            </a:r>
            <a:r>
              <a:rPr lang="nb-NO" sz="1800" b="0" i="0" dirty="0" err="1">
                <a:solidFill>
                  <a:srgbClr val="000000"/>
                </a:solidFill>
                <a:effectLst/>
                <a:latin typeface="Calibri" panose="020F0502020204030204" pitchFamily="34" charset="0"/>
              </a:rPr>
              <a:t>vore</a:t>
            </a:r>
            <a:r>
              <a:rPr lang="nb-NO" sz="1800" b="0" i="0" dirty="0">
                <a:solidFill>
                  <a:srgbClr val="000000"/>
                </a:solidFill>
                <a:effectLst/>
                <a:latin typeface="Calibri" panose="020F0502020204030204" pitchFamily="34" charset="0"/>
              </a:rPr>
              <a:t> aktiv på 30 minutt.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Då ser du beskjeden «Du var stille ei stund og har blitt logga ut». Så skulle du </a:t>
            </a:r>
            <a:r>
              <a:rPr lang="nb-NO" sz="1800" b="0" i="0" dirty="0" err="1">
                <a:solidFill>
                  <a:srgbClr val="000000"/>
                </a:solidFill>
                <a:effectLst/>
                <a:latin typeface="Calibri" panose="020F0502020204030204" pitchFamily="34" charset="0"/>
              </a:rPr>
              <a:t>gløyme</a:t>
            </a:r>
            <a:r>
              <a:rPr lang="nb-NO" sz="1800" b="0" i="0" dirty="0">
                <a:solidFill>
                  <a:srgbClr val="000000"/>
                </a:solidFill>
                <a:effectLst/>
                <a:latin typeface="Calibri" panose="020F0502020204030204" pitchFamily="34" charset="0"/>
              </a:rPr>
              <a:t> å logge ut, så </a:t>
            </a:r>
            <a:r>
              <a:rPr lang="nb-NO" sz="1800" b="0" i="0" dirty="0" err="1">
                <a:solidFill>
                  <a:srgbClr val="000000"/>
                </a:solidFill>
                <a:effectLst/>
                <a:latin typeface="Calibri" panose="020F0502020204030204" pitchFamily="34" charset="0"/>
              </a:rPr>
              <a:t>loggar</a:t>
            </a:r>
            <a:r>
              <a:rPr lang="nb-NO" b="0" i="0" dirty="0">
                <a:effectLst/>
                <a:latin typeface="-apple-system"/>
              </a:rPr>
              <a:t> Helsenorge </a:t>
            </a:r>
            <a:r>
              <a:rPr lang="nb-NO" sz="1800" b="0" i="0" dirty="0">
                <a:solidFill>
                  <a:srgbClr val="000000"/>
                </a:solidFill>
                <a:effectLst/>
                <a:latin typeface="Calibri" panose="020F0502020204030204" pitchFamily="34" charset="0"/>
              </a:rPr>
              <a:t>ut for deg.</a:t>
            </a:r>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29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884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Calibri" panose="020F0502020204030204" pitchFamily="34" charset="0"/>
              </a:rPr>
              <a:t>Då skal vi gå </a:t>
            </a:r>
            <a:r>
              <a:rPr lang="nb-NO" b="0" i="0" dirty="0" err="1">
                <a:solidFill>
                  <a:srgbClr val="000000"/>
                </a:solidFill>
                <a:effectLst/>
                <a:latin typeface="Calibri" panose="020F0502020204030204" pitchFamily="34" charset="0"/>
              </a:rPr>
              <a:t>meir</a:t>
            </a:r>
            <a:r>
              <a:rPr lang="nb-NO" b="0" i="0" dirty="0">
                <a:solidFill>
                  <a:srgbClr val="000000"/>
                </a:solidFill>
                <a:effectLst/>
                <a:latin typeface="Calibri" panose="020F0502020204030204" pitchFamily="34" charset="0"/>
              </a:rPr>
              <a:t> inn på temaet fullmakt og representasjon. Kanskje du </a:t>
            </a:r>
            <a:r>
              <a:rPr lang="nb-NO" b="0" i="0" dirty="0" err="1">
                <a:solidFill>
                  <a:srgbClr val="000000"/>
                </a:solidFill>
                <a:effectLst/>
                <a:latin typeface="Calibri" panose="020F0502020204030204" pitchFamily="34" charset="0"/>
              </a:rPr>
              <a:t>sjølv</a:t>
            </a:r>
            <a:r>
              <a:rPr lang="nb-NO" b="0" i="0" dirty="0">
                <a:solidFill>
                  <a:srgbClr val="000000"/>
                </a:solidFill>
                <a:effectLst/>
                <a:latin typeface="Calibri" panose="020F0502020204030204" pitchFamily="34" charset="0"/>
              </a:rPr>
              <a:t> ønsker hjelp med Helsenorge av </a:t>
            </a:r>
            <a:r>
              <a:rPr lang="nb-NO" b="0" i="0" dirty="0" err="1">
                <a:solidFill>
                  <a:srgbClr val="000000"/>
                </a:solidFill>
                <a:effectLst/>
                <a:latin typeface="Calibri" panose="020F0502020204030204" pitchFamily="34" charset="0"/>
              </a:rPr>
              <a:t>ein</a:t>
            </a:r>
            <a:r>
              <a:rPr lang="nb-NO" b="0" i="0" dirty="0">
                <a:solidFill>
                  <a:srgbClr val="000000"/>
                </a:solidFill>
                <a:effectLst/>
                <a:latin typeface="Calibri" panose="020F0502020204030204" pitchFamily="34" charset="0"/>
              </a:rPr>
              <a:t> </a:t>
            </a:r>
            <a:r>
              <a:rPr lang="nb-NO" b="0" i="0" dirty="0" err="1">
                <a:solidFill>
                  <a:srgbClr val="000000"/>
                </a:solidFill>
                <a:effectLst/>
                <a:latin typeface="Calibri" panose="020F0502020204030204" pitchFamily="34" charset="0"/>
              </a:rPr>
              <a:t>annan</a:t>
            </a:r>
            <a:r>
              <a:rPr lang="nb-NO" b="0" i="0" dirty="0">
                <a:solidFill>
                  <a:srgbClr val="000000"/>
                </a:solidFill>
                <a:effectLst/>
                <a:latin typeface="Calibri" panose="020F0502020204030204" pitchFamily="34" charset="0"/>
              </a:rPr>
              <a:t>, eller kanskje du ønsker å </a:t>
            </a:r>
            <a:r>
              <a:rPr lang="nb-NO" b="0" i="0" dirty="0" err="1">
                <a:solidFill>
                  <a:srgbClr val="000000"/>
                </a:solidFill>
                <a:effectLst/>
                <a:latin typeface="Calibri" panose="020F0502020204030204" pitchFamily="34" charset="0"/>
              </a:rPr>
              <a:t>vere</a:t>
            </a:r>
            <a:r>
              <a:rPr lang="nb-NO" b="0" i="0" dirty="0">
                <a:solidFill>
                  <a:srgbClr val="000000"/>
                </a:solidFill>
                <a:effectLst/>
                <a:latin typeface="Calibri" panose="020F0502020204030204" pitchFamily="34" charset="0"/>
              </a:rPr>
              <a:t> den personen som hjelper </a:t>
            </a:r>
            <a:r>
              <a:rPr lang="nb-NO" b="0" i="0" dirty="0" err="1">
                <a:solidFill>
                  <a:srgbClr val="000000"/>
                </a:solidFill>
                <a:effectLst/>
                <a:latin typeface="Calibri" panose="020F0502020204030204" pitchFamily="34" charset="0"/>
              </a:rPr>
              <a:t>ein</a:t>
            </a:r>
            <a:r>
              <a:rPr lang="nb-NO" b="0" i="0" dirty="0">
                <a:solidFill>
                  <a:srgbClr val="000000"/>
                </a:solidFill>
                <a:effectLst/>
                <a:latin typeface="Calibri" panose="020F0502020204030204" pitchFamily="34" charset="0"/>
              </a:rPr>
              <a:t> som står deg nær.</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30</a:t>
            </a:fld>
            <a:endParaRPr lang="en-NO"/>
          </a:p>
        </p:txBody>
      </p:sp>
    </p:spTree>
    <p:extLst>
      <p:ext uri="{BB962C8B-B14F-4D97-AF65-F5344CB8AC3E}">
        <p14:creationId xmlns:p14="http://schemas.microsoft.com/office/powerpoint/2010/main" val="325088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Calibri" panose="020F0502020204030204" pitchFamily="34" charset="0"/>
              </a:rPr>
              <a:t>Vi </a:t>
            </a:r>
            <a:r>
              <a:rPr lang="nb-NO" b="0" i="0" dirty="0" err="1">
                <a:solidFill>
                  <a:srgbClr val="000000"/>
                </a:solidFill>
                <a:effectLst/>
                <a:latin typeface="Calibri" panose="020F0502020204030204" pitchFamily="34" charset="0"/>
              </a:rPr>
              <a:t>startar</a:t>
            </a:r>
            <a:r>
              <a:rPr lang="nb-NO" b="0" i="0" dirty="0">
                <a:solidFill>
                  <a:srgbClr val="000000"/>
                </a:solidFill>
                <a:effectLst/>
                <a:latin typeface="Calibri" panose="020F0502020204030204" pitchFamily="34" charset="0"/>
              </a:rPr>
              <a:t> med kva Helsenorge er og kva vi kan </a:t>
            </a:r>
            <a:r>
              <a:rPr lang="nb-NO" b="0" i="0" dirty="0" err="1">
                <a:solidFill>
                  <a:srgbClr val="000000"/>
                </a:solidFill>
                <a:effectLst/>
                <a:latin typeface="Calibri" panose="020F0502020204030204" pitchFamily="34" charset="0"/>
              </a:rPr>
              <a:t>gjere</a:t>
            </a:r>
            <a:r>
              <a:rPr lang="nb-NO" b="0" i="0" dirty="0">
                <a:solidFill>
                  <a:srgbClr val="000000"/>
                </a:solidFill>
                <a:effectLst/>
                <a:latin typeface="Calibri" panose="020F0502020204030204" pitchFamily="34" charset="0"/>
              </a:rPr>
              <a:t> der.</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a:t>
            </a:fld>
            <a:endParaRPr lang="en-NO"/>
          </a:p>
        </p:txBody>
      </p:sp>
    </p:spTree>
    <p:extLst>
      <p:ext uri="{BB962C8B-B14F-4D97-AF65-F5344CB8AC3E}">
        <p14:creationId xmlns:p14="http://schemas.microsoft.com/office/powerpoint/2010/main" val="3098826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sz="1800" b="0" i="0" dirty="0">
                <a:solidFill>
                  <a:srgbClr val="4472C4"/>
                </a:solidFill>
                <a:effectLst/>
                <a:latin typeface="Calibri" panose="020F0502020204030204" pitchFamily="34" charset="0"/>
              </a:rPr>
              <a:t>Det er </a:t>
            </a:r>
            <a:r>
              <a:rPr lang="nb-NO" sz="1800" b="0" i="0" dirty="0" err="1">
                <a:solidFill>
                  <a:srgbClr val="4472C4"/>
                </a:solidFill>
                <a:effectLst/>
                <a:latin typeface="Calibri" panose="020F0502020204030204" pitchFamily="34" charset="0"/>
              </a:rPr>
              <a:t>fleire</a:t>
            </a:r>
            <a:r>
              <a:rPr lang="nb-NO" sz="1800" b="0" i="0" dirty="0">
                <a:solidFill>
                  <a:srgbClr val="4472C4"/>
                </a:solidFill>
                <a:effectLst/>
                <a:latin typeface="Calibri" panose="020F0502020204030204" pitchFamily="34" charset="0"/>
              </a:rPr>
              <a:t> </a:t>
            </a:r>
            <a:r>
              <a:rPr lang="nb-NO" sz="1800" b="0" i="0" dirty="0" err="1">
                <a:solidFill>
                  <a:srgbClr val="4472C4"/>
                </a:solidFill>
                <a:effectLst/>
                <a:latin typeface="Calibri" panose="020F0502020204030204" pitchFamily="34" charset="0"/>
              </a:rPr>
              <a:t>representasjonsmoglegheiter</a:t>
            </a:r>
            <a:r>
              <a:rPr lang="nb-NO" sz="1800" b="0" i="0" dirty="0">
                <a:solidFill>
                  <a:srgbClr val="4472C4"/>
                </a:solidFill>
                <a:effectLst/>
                <a:latin typeface="Calibri" panose="020F0502020204030204" pitchFamily="34" charset="0"/>
              </a:rPr>
              <a:t> på</a:t>
            </a:r>
            <a:r>
              <a:rPr lang="nb-NO" b="0" i="0" dirty="0">
                <a:effectLst/>
                <a:latin typeface="-apple-system"/>
              </a:rPr>
              <a:t> Helsenorge</a:t>
            </a:r>
            <a:r>
              <a:rPr lang="nb-NO" sz="1800" b="0" i="0" dirty="0">
                <a:solidFill>
                  <a:srgbClr val="4472C4"/>
                </a:solidFill>
                <a:effectLst/>
                <a:latin typeface="Calibri" panose="020F0502020204030204" pitchFamily="34" charset="0"/>
              </a:rPr>
              <a:t>;</a:t>
            </a:r>
            <a:r>
              <a:rPr lang="nb-NO" b="0" i="0" dirty="0">
                <a:effectLst/>
                <a:latin typeface="-apple-system"/>
              </a:rPr>
              <a:t> </a:t>
            </a:r>
            <a:r>
              <a:rPr lang="nb-NO" sz="1800" b="1" i="0" dirty="0">
                <a:solidFill>
                  <a:srgbClr val="4472C4"/>
                </a:solidFill>
                <a:effectLst/>
                <a:latin typeface="Calibri" panose="020F0502020204030204" pitchFamily="34" charset="0"/>
              </a:rPr>
              <a:t>[trykk]</a:t>
            </a:r>
            <a:r>
              <a:rPr lang="nb-NO" b="0" i="0" dirty="0">
                <a:effectLst/>
                <a:latin typeface="-apple-system"/>
              </a:rPr>
              <a:t> </a:t>
            </a:r>
            <a:r>
              <a:rPr lang="nb-NO" sz="1800" b="0" i="0" dirty="0">
                <a:solidFill>
                  <a:srgbClr val="4472C4"/>
                </a:solidFill>
                <a:effectLst/>
                <a:latin typeface="Calibri" panose="020F0502020204030204" pitchFamily="34" charset="0"/>
              </a:rPr>
              <a:t>foreldrerepresentasjon,</a:t>
            </a:r>
            <a:r>
              <a:rPr lang="nb-NO" b="0" i="0" dirty="0">
                <a:effectLst/>
                <a:latin typeface="-apple-system"/>
              </a:rPr>
              <a:t> </a:t>
            </a:r>
            <a:r>
              <a:rPr lang="nb-NO" sz="1800" b="1" i="0" dirty="0">
                <a:solidFill>
                  <a:srgbClr val="4472C4"/>
                </a:solidFill>
                <a:effectLst/>
                <a:latin typeface="Calibri" panose="020F0502020204030204" pitchFamily="34" charset="0"/>
              </a:rPr>
              <a:t>[trykk]</a:t>
            </a:r>
            <a:r>
              <a:rPr lang="nb-NO" b="0" i="0" dirty="0">
                <a:effectLst/>
                <a:latin typeface="-apple-system"/>
              </a:rPr>
              <a:t> </a:t>
            </a:r>
            <a:r>
              <a:rPr lang="nb-NO" sz="1800" b="0" i="0" dirty="0">
                <a:solidFill>
                  <a:srgbClr val="4472C4"/>
                </a:solidFill>
                <a:effectLst/>
                <a:latin typeface="Calibri" panose="020F0502020204030204" pitchFamily="34" charset="0"/>
              </a:rPr>
              <a:t>fullmakt og</a:t>
            </a:r>
            <a:r>
              <a:rPr lang="nb-NO" b="0" i="0" dirty="0">
                <a:effectLst/>
                <a:latin typeface="-apple-system"/>
              </a:rPr>
              <a:t> </a:t>
            </a:r>
            <a:r>
              <a:rPr lang="nb-NO" sz="1800" b="1" i="0" dirty="0">
                <a:solidFill>
                  <a:srgbClr val="4472C4"/>
                </a:solidFill>
                <a:effectLst/>
                <a:latin typeface="Calibri" panose="020F0502020204030204" pitchFamily="34" charset="0"/>
              </a:rPr>
              <a:t>[trykk]</a:t>
            </a:r>
            <a:r>
              <a:rPr lang="nb-NO" b="0" i="0" dirty="0">
                <a:effectLst/>
                <a:latin typeface="-apple-system"/>
              </a:rPr>
              <a:t> </a:t>
            </a:r>
            <a:r>
              <a:rPr lang="nb-NO" sz="1800" b="0" i="0" dirty="0">
                <a:solidFill>
                  <a:srgbClr val="4472C4"/>
                </a:solidFill>
                <a:effectLst/>
                <a:latin typeface="Calibri" panose="020F0502020204030204" pitchFamily="34" charset="0"/>
              </a:rPr>
              <a:t>fullmakt når </a:t>
            </a:r>
            <a:r>
              <a:rPr lang="nb-NO" sz="1800" b="0" i="0" dirty="0" err="1">
                <a:solidFill>
                  <a:srgbClr val="4472C4"/>
                </a:solidFill>
                <a:effectLst/>
                <a:latin typeface="Calibri" panose="020F0502020204030204" pitchFamily="34" charset="0"/>
              </a:rPr>
              <a:t>nokon</a:t>
            </a:r>
            <a:r>
              <a:rPr lang="nb-NO" sz="1800" b="0" i="0" dirty="0">
                <a:solidFill>
                  <a:srgbClr val="4472C4"/>
                </a:solidFill>
                <a:effectLst/>
                <a:latin typeface="Calibri" panose="020F0502020204030204" pitchFamily="34" charset="0"/>
              </a:rPr>
              <a:t> har </a:t>
            </a:r>
            <a:r>
              <a:rPr lang="nb-NO" sz="1800" b="0" i="0" dirty="0" err="1">
                <a:solidFill>
                  <a:srgbClr val="4472C4"/>
                </a:solidFill>
                <a:effectLst/>
                <a:latin typeface="Calibri" panose="020F0502020204030204" pitchFamily="34" charset="0"/>
              </a:rPr>
              <a:t>manglande</a:t>
            </a:r>
            <a:r>
              <a:rPr lang="nb-NO" sz="1800" b="0" i="0" dirty="0">
                <a:solidFill>
                  <a:srgbClr val="4472C4"/>
                </a:solidFill>
                <a:effectLst/>
                <a:latin typeface="Calibri" panose="020F0502020204030204" pitchFamily="34" charset="0"/>
              </a:rPr>
              <a:t> </a:t>
            </a:r>
            <a:r>
              <a:rPr lang="nb-NO" sz="1800" b="0" i="0" dirty="0" err="1">
                <a:solidFill>
                  <a:srgbClr val="4472C4"/>
                </a:solidFill>
                <a:effectLst/>
                <a:latin typeface="Calibri" panose="020F0502020204030204" pitchFamily="34" charset="0"/>
              </a:rPr>
              <a:t>helserettsleg</a:t>
            </a:r>
            <a:r>
              <a:rPr lang="nb-NO" sz="1800" b="0" i="0" dirty="0">
                <a:solidFill>
                  <a:srgbClr val="4472C4"/>
                </a:solidFill>
                <a:effectLst/>
                <a:latin typeface="Calibri" panose="020F0502020204030204" pitchFamily="34" charset="0"/>
              </a:rPr>
              <a:t> samtykkekompetanse.</a:t>
            </a:r>
            <a:r>
              <a:rPr lang="nb-NO" b="0" i="0" dirty="0">
                <a:effectLst/>
                <a:latin typeface="-apple-system"/>
              </a:rPr>
              <a:t> </a:t>
            </a:r>
            <a:r>
              <a:rPr lang="nb-NO" sz="1800" b="0" i="0" dirty="0">
                <a:solidFill>
                  <a:srgbClr val="000000"/>
                </a:solidFill>
                <a:effectLst/>
                <a:latin typeface="Calibri" panose="020F0502020204030204" pitchFamily="34" charset="0"/>
              </a:rPr>
              <a:t>Cirka</a:t>
            </a:r>
            <a:r>
              <a:rPr lang="nb-NO" b="0" i="0" dirty="0">
                <a:effectLst/>
                <a:latin typeface="-apple-system"/>
              </a:rPr>
              <a:t> </a:t>
            </a:r>
            <a:r>
              <a:rPr lang="nb-NO" sz="1800" b="0" i="0" dirty="0">
                <a:solidFill>
                  <a:srgbClr val="000000"/>
                </a:solidFill>
                <a:effectLst/>
                <a:latin typeface="Calibri" panose="020F0502020204030204" pitchFamily="34" charset="0"/>
              </a:rPr>
              <a:t>1 av 10 som besøker</a:t>
            </a:r>
            <a:r>
              <a:rPr lang="nb-NO" b="0" i="0" dirty="0">
                <a:effectLst/>
                <a:latin typeface="-apple-system"/>
              </a:rPr>
              <a:t> Helsenorge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gjer</a:t>
            </a:r>
            <a:r>
              <a:rPr lang="nb-NO" sz="1800" b="0" i="0" dirty="0">
                <a:solidFill>
                  <a:srgbClr val="000000"/>
                </a:solidFill>
                <a:effectLst/>
                <a:latin typeface="Calibri" panose="020F0502020204030204" pitchFamily="34" charset="0"/>
              </a:rPr>
              <a:t> det på vegner av </a:t>
            </a:r>
            <a:r>
              <a:rPr lang="nb-NO" sz="1800" b="0" i="0" dirty="0" err="1">
                <a:solidFill>
                  <a:srgbClr val="000000"/>
                </a:solidFill>
                <a:effectLst/>
                <a:latin typeface="Calibri" panose="020F0502020204030204" pitchFamily="34" charset="0"/>
              </a:rPr>
              <a:t>nokre</a:t>
            </a:r>
            <a:r>
              <a:rPr lang="nb-NO" sz="1800" b="0" i="0" dirty="0">
                <a:solidFill>
                  <a:srgbClr val="000000"/>
                </a:solidFill>
                <a:effectLst/>
                <a:latin typeface="Calibri" panose="020F0502020204030204" pitchFamily="34" charset="0"/>
              </a:rPr>
              <a:t> andre. Vi</a:t>
            </a:r>
            <a:r>
              <a:rPr lang="nb-NO" b="0" i="0" dirty="0">
                <a:effectLst/>
                <a:latin typeface="-apple-system"/>
              </a:rPr>
              <a:t> </a:t>
            </a:r>
            <a:r>
              <a:rPr lang="nb-NO" sz="1800" b="0" i="0" dirty="0">
                <a:solidFill>
                  <a:srgbClr val="4472C4"/>
                </a:solidFill>
                <a:effectLst/>
                <a:latin typeface="Calibri" panose="020F0502020204030204" pitchFamily="34" charset="0"/>
              </a:rPr>
              <a:t>skal </a:t>
            </a:r>
            <a:r>
              <a:rPr lang="nb-NO" sz="1800" b="0" i="0" dirty="0" err="1">
                <a:solidFill>
                  <a:srgbClr val="4472C4"/>
                </a:solidFill>
                <a:effectLst/>
                <a:latin typeface="Calibri" panose="020F0502020204030204" pitchFamily="34" charset="0"/>
              </a:rPr>
              <a:t>no</a:t>
            </a:r>
            <a:r>
              <a:rPr lang="nb-NO" sz="1800" b="0" i="0" dirty="0">
                <a:solidFill>
                  <a:srgbClr val="4472C4"/>
                </a:solidFill>
                <a:effectLst/>
                <a:latin typeface="Calibri" panose="020F0502020204030204" pitchFamily="34" charset="0"/>
              </a:rPr>
              <a:t> sjå </a:t>
            </a:r>
            <a:r>
              <a:rPr lang="nb-NO" sz="1800" b="0" i="0" dirty="0" err="1">
                <a:solidFill>
                  <a:srgbClr val="4472C4"/>
                </a:solidFill>
                <a:effectLst/>
                <a:latin typeface="Calibri" panose="020F0502020204030204" pitchFamily="34" charset="0"/>
              </a:rPr>
              <a:t>nærmare</a:t>
            </a:r>
            <a:r>
              <a:rPr lang="nb-NO" sz="1800" b="0" i="0" dirty="0">
                <a:solidFill>
                  <a:srgbClr val="4472C4"/>
                </a:solidFill>
                <a:effectLst/>
                <a:latin typeface="Calibri" panose="020F0502020204030204" pitchFamily="34" charset="0"/>
              </a:rPr>
              <a:t> på fullmakt og fullmakt når </a:t>
            </a:r>
            <a:r>
              <a:rPr lang="nb-NO" sz="1800" b="0" i="0" dirty="0" err="1">
                <a:solidFill>
                  <a:srgbClr val="4472C4"/>
                </a:solidFill>
                <a:effectLst/>
                <a:latin typeface="Calibri" panose="020F0502020204030204" pitchFamily="34" charset="0"/>
              </a:rPr>
              <a:t>nokon</a:t>
            </a:r>
            <a:r>
              <a:rPr lang="nb-NO" sz="1800" b="0" i="0" dirty="0">
                <a:solidFill>
                  <a:srgbClr val="4472C4"/>
                </a:solidFill>
                <a:effectLst/>
                <a:latin typeface="Calibri" panose="020F0502020204030204" pitchFamily="34" charset="0"/>
              </a:rPr>
              <a:t> har </a:t>
            </a:r>
            <a:r>
              <a:rPr lang="nb-NO" sz="1800" b="0" i="0" dirty="0" err="1">
                <a:solidFill>
                  <a:srgbClr val="4472C4"/>
                </a:solidFill>
                <a:effectLst/>
                <a:latin typeface="Calibri" panose="020F0502020204030204" pitchFamily="34" charset="0"/>
              </a:rPr>
              <a:t>manglande</a:t>
            </a:r>
            <a:r>
              <a:rPr lang="nb-NO" sz="1800" b="0" i="0" dirty="0">
                <a:solidFill>
                  <a:srgbClr val="4472C4"/>
                </a:solidFill>
                <a:effectLst/>
                <a:latin typeface="Calibri" panose="020F0502020204030204" pitchFamily="34" charset="0"/>
              </a:rPr>
              <a:t> </a:t>
            </a:r>
            <a:r>
              <a:rPr lang="nb-NO" sz="1800" b="0" i="0" dirty="0" err="1">
                <a:solidFill>
                  <a:srgbClr val="4472C4"/>
                </a:solidFill>
                <a:effectLst/>
                <a:latin typeface="Calibri" panose="020F0502020204030204" pitchFamily="34" charset="0"/>
              </a:rPr>
              <a:t>helserettsleg</a:t>
            </a:r>
            <a:r>
              <a:rPr lang="nb-NO" sz="1800" b="0" i="0" dirty="0">
                <a:solidFill>
                  <a:srgbClr val="4472C4"/>
                </a:solidFill>
                <a:effectLst/>
                <a:latin typeface="Calibri" panose="020F0502020204030204" pitchFamily="34" charset="0"/>
              </a:rPr>
              <a:t> samtykkekompetanse.</a:t>
            </a:r>
            <a:endParaRPr lang="nb-NO" sz="1200" dirty="0">
              <a:solidFill>
                <a:schemeClr val="accent1"/>
              </a:solidFill>
            </a:endParaRP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8311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Calibri" panose="020F0502020204030204" pitchFamily="34" charset="0"/>
              </a:rPr>
              <a:t>Livet har mange </a:t>
            </a:r>
            <a:r>
              <a:rPr lang="nb-NO" b="0" i="0" dirty="0" err="1">
                <a:solidFill>
                  <a:srgbClr val="000000"/>
                </a:solidFill>
                <a:effectLst/>
                <a:latin typeface="Calibri" panose="020F0502020204030204" pitchFamily="34" charset="0"/>
              </a:rPr>
              <a:t>fasar</a:t>
            </a:r>
            <a:r>
              <a:rPr lang="nb-NO" b="0" i="0" dirty="0">
                <a:solidFill>
                  <a:srgbClr val="000000"/>
                </a:solidFill>
                <a:effectLst/>
                <a:latin typeface="Calibri" panose="020F0502020204030204" pitchFamily="34" charset="0"/>
              </a:rPr>
              <a:t>. Vi tar vare på oss </a:t>
            </a:r>
            <a:r>
              <a:rPr lang="nb-NO" b="0" i="0" dirty="0" err="1">
                <a:solidFill>
                  <a:srgbClr val="000000"/>
                </a:solidFill>
                <a:effectLst/>
                <a:latin typeface="Calibri" panose="020F0502020204030204" pitchFamily="34" charset="0"/>
              </a:rPr>
              <a:t>sjølv</a:t>
            </a:r>
            <a:r>
              <a:rPr lang="nb-NO" b="0" i="0" dirty="0">
                <a:solidFill>
                  <a:srgbClr val="000000"/>
                </a:solidFill>
                <a:effectLst/>
                <a:latin typeface="Calibri" panose="020F0502020204030204" pitchFamily="34" charset="0"/>
              </a:rPr>
              <a:t> og våre kjære, men av og til treng vi at andre tar vare på oss. Dei som ønsker hjelp til bruk av Helsenorge kan gi fullmakt til </a:t>
            </a:r>
            <a:r>
              <a:rPr lang="nb-NO" b="0" i="0" dirty="0" err="1">
                <a:solidFill>
                  <a:srgbClr val="000000"/>
                </a:solidFill>
                <a:effectLst/>
                <a:latin typeface="Calibri" panose="020F0502020204030204" pitchFamily="34" charset="0"/>
              </a:rPr>
              <a:t>pårørande</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630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rtl="0" latinLnBrk="0"/>
            <a:r>
              <a:rPr lang="nb-NO" sz="1800" b="0" i="0" dirty="0">
                <a:solidFill>
                  <a:srgbClr val="000000"/>
                </a:solidFill>
                <a:effectLst/>
                <a:latin typeface="Calibri" panose="020F0502020204030204" pitchFamily="34" charset="0"/>
              </a:rPr>
              <a:t>Så korleis fungerer fullmakt på Helsenorge?</a:t>
            </a:r>
            <a:endParaRPr lang="nb-NO" b="0" i="0" dirty="0">
              <a:effectLst/>
              <a:latin typeface="-apple-system"/>
            </a:endParaRPr>
          </a:p>
          <a:p>
            <a:pPr marL="0" marR="0" indent="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kan enten gi eller få fullmakt</a:t>
            </a:r>
            <a:endParaRPr lang="nb-NO" b="0" i="0" dirty="0">
              <a:effectLst/>
              <a:latin typeface="-apple-system"/>
            </a:endParaRPr>
          </a:p>
          <a:p>
            <a:pPr marL="0" marR="0" indent="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Den som gir fullmakt må ha fylt 16 år</a:t>
            </a:r>
            <a:endParaRPr lang="nb-NO" b="0" i="0" dirty="0">
              <a:effectLst/>
              <a:latin typeface="-apple-system"/>
            </a:endParaRPr>
          </a:p>
          <a:p>
            <a:pPr marL="0" marR="0" indent="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Den som får fullmakt må ha fylt 18 år</a:t>
            </a:r>
            <a:endParaRPr lang="nb-NO" b="0" i="0" dirty="0">
              <a:effectLst/>
              <a:latin typeface="-apple-system"/>
            </a:endParaRPr>
          </a:p>
          <a:p>
            <a:pPr marL="0" marR="0" indent="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kan gi fullmakt digitalt på</a:t>
            </a:r>
            <a:r>
              <a:rPr lang="nb-NO" b="0" i="0" dirty="0">
                <a:effectLst/>
                <a:latin typeface="-apple-system"/>
              </a:rPr>
              <a:t> Helsenorge </a:t>
            </a:r>
            <a:r>
              <a:rPr lang="nb-NO" sz="1800" b="0" i="0" dirty="0">
                <a:solidFill>
                  <a:srgbClr val="000000"/>
                </a:solidFill>
                <a:effectLst/>
                <a:latin typeface="Calibri" panose="020F0502020204030204" pitchFamily="34" charset="0"/>
              </a:rPr>
              <a:t>eller ved å sende </a:t>
            </a:r>
            <a:r>
              <a:rPr lang="nb-NO" sz="1800" b="0" i="0" dirty="0" err="1">
                <a:solidFill>
                  <a:srgbClr val="000000"/>
                </a:solidFill>
                <a:effectLst/>
                <a:latin typeface="Calibri" panose="020F0502020204030204" pitchFamily="34" charset="0"/>
              </a:rPr>
              <a:t>eit</a:t>
            </a:r>
            <a:r>
              <a:rPr lang="nb-NO" sz="1800" b="0" i="0" dirty="0">
                <a:solidFill>
                  <a:srgbClr val="000000"/>
                </a:solidFill>
                <a:effectLst/>
                <a:latin typeface="Calibri" panose="020F0502020204030204" pitchFamily="34" charset="0"/>
              </a:rPr>
              <a:t> skjema i posten</a:t>
            </a:r>
            <a:endParaRPr lang="nb-NO" b="0" i="0" dirty="0">
              <a:effectLst/>
              <a:latin typeface="-apple-system"/>
            </a:endParaRPr>
          </a:p>
          <a:p>
            <a:pPr marL="0" marR="0" indent="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som gir fullmakta vel kva den som får fullmakta skal få tilgang til</a:t>
            </a:r>
            <a:endParaRPr lang="nb-NO" b="0" i="0" dirty="0">
              <a:effectLst/>
              <a:latin typeface="-apple-system"/>
            </a:endParaRPr>
          </a:p>
          <a:p>
            <a:pPr marL="0" marR="0" indent="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kan gi fullmakt i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utvald</a:t>
            </a:r>
            <a:r>
              <a:rPr lang="nb-NO" sz="1800" b="0" i="0" dirty="0">
                <a:solidFill>
                  <a:srgbClr val="000000"/>
                </a:solidFill>
                <a:effectLst/>
                <a:latin typeface="Calibri" panose="020F0502020204030204" pitchFamily="34" charset="0"/>
              </a:rPr>
              <a:t> periode eller på </a:t>
            </a:r>
            <a:r>
              <a:rPr lang="nb-NO" sz="1800" b="0" i="0" dirty="0" err="1">
                <a:solidFill>
                  <a:srgbClr val="000000"/>
                </a:solidFill>
                <a:effectLst/>
                <a:latin typeface="Calibri" panose="020F0502020204030204" pitchFamily="34" charset="0"/>
              </a:rPr>
              <a:t>ubestemd</a:t>
            </a:r>
            <a:r>
              <a:rPr lang="nb-NO" sz="1800" b="0" i="0" dirty="0">
                <a:solidFill>
                  <a:srgbClr val="000000"/>
                </a:solidFill>
                <a:effectLst/>
                <a:latin typeface="Calibri" panose="020F0502020204030204" pitchFamily="34" charset="0"/>
              </a:rPr>
              <a:t> tid</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546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rtl="0" latinLnBrk="0"/>
            <a:r>
              <a:rPr lang="nb-NO" sz="1800" b="0" i="0" dirty="0">
                <a:solidFill>
                  <a:srgbClr val="000000"/>
                </a:solidFill>
                <a:effectLst/>
                <a:latin typeface="Calibri" panose="020F0502020204030204" pitchFamily="34" charset="0"/>
              </a:rPr>
              <a:t>Fullmakt på Helsenorge kan òg </a:t>
            </a:r>
            <a:r>
              <a:rPr lang="nb-NO" sz="1800" b="0" i="0" dirty="0" err="1">
                <a:solidFill>
                  <a:srgbClr val="000000"/>
                </a:solidFill>
                <a:effectLst/>
                <a:latin typeface="Calibri" panose="020F0502020204030204" pitchFamily="34" charset="0"/>
              </a:rPr>
              <a:t>givast</a:t>
            </a:r>
            <a:r>
              <a:rPr lang="nb-NO" sz="1800" b="0" i="0" dirty="0">
                <a:solidFill>
                  <a:srgbClr val="000000"/>
                </a:solidFill>
                <a:effectLst/>
                <a:latin typeface="Calibri" panose="020F0502020204030204" pitchFamily="34" charset="0"/>
              </a:rPr>
              <a:t> ved å sende </a:t>
            </a:r>
            <a:r>
              <a:rPr lang="nb-NO" sz="1800" b="0" i="0" dirty="0" err="1">
                <a:solidFill>
                  <a:srgbClr val="000000"/>
                </a:solidFill>
                <a:effectLst/>
                <a:latin typeface="Calibri" panose="020F0502020204030204" pitchFamily="34" charset="0"/>
              </a:rPr>
              <a:t>eit</a:t>
            </a:r>
            <a:r>
              <a:rPr lang="nb-NO" sz="1800" b="0" i="0" dirty="0">
                <a:solidFill>
                  <a:srgbClr val="000000"/>
                </a:solidFill>
                <a:effectLst/>
                <a:latin typeface="Calibri" panose="020F0502020204030204" pitchFamily="34" charset="0"/>
              </a:rPr>
              <a:t> skjema i posten. Fullmakt ved å sende skjema i posten er </a:t>
            </a:r>
            <a:r>
              <a:rPr lang="nb-NO" sz="1800" b="0" i="0" dirty="0" err="1">
                <a:solidFill>
                  <a:srgbClr val="000000"/>
                </a:solidFill>
                <a:effectLst/>
                <a:latin typeface="Calibri" panose="020F0502020204030204" pitchFamily="34" charset="0"/>
              </a:rPr>
              <a:t>eit</a:t>
            </a:r>
            <a:r>
              <a:rPr lang="nb-NO" sz="1800" b="0" i="0" dirty="0">
                <a:solidFill>
                  <a:srgbClr val="000000"/>
                </a:solidFill>
                <a:effectLst/>
                <a:latin typeface="Calibri" panose="020F0502020204030204" pitchFamily="34" charset="0"/>
              </a:rPr>
              <a:t> nyttig alternativ for </a:t>
            </a:r>
            <a:r>
              <a:rPr lang="nb-NO" sz="1800" b="0" i="0" dirty="0" err="1">
                <a:solidFill>
                  <a:srgbClr val="000000"/>
                </a:solidFill>
                <a:effectLst/>
                <a:latin typeface="Calibri" panose="020F0502020204030204" pitchFamily="34" charset="0"/>
              </a:rPr>
              <a:t>dei</a:t>
            </a:r>
            <a:r>
              <a:rPr lang="nb-NO" sz="1800" b="0" i="0" dirty="0">
                <a:solidFill>
                  <a:srgbClr val="000000"/>
                </a:solidFill>
                <a:effectLst/>
                <a:latin typeface="Calibri" panose="020F0502020204030204" pitchFamily="34" charset="0"/>
              </a:rPr>
              <a:t> som </a:t>
            </a:r>
            <a:r>
              <a:rPr lang="nb-NO" sz="1800" b="0" i="0" dirty="0" err="1">
                <a:solidFill>
                  <a:srgbClr val="000000"/>
                </a:solidFill>
                <a:effectLst/>
                <a:latin typeface="Calibri" panose="020F0502020204030204" pitchFamily="34" charset="0"/>
              </a:rPr>
              <a:t>sjølv</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har logga inn eller brukt Helsenorge før, men ønsker hjelp til dette gjennom å gi ei fullmakt. Den som får fullmakta kan då samtykke til bruk av Helsenorge på vegner av den </a:t>
            </a:r>
            <a:r>
              <a:rPr lang="nb-NO" sz="1800" b="0" i="0" dirty="0" err="1">
                <a:solidFill>
                  <a:srgbClr val="000000"/>
                </a:solidFill>
                <a:effectLst/>
                <a:latin typeface="Calibri" panose="020F0502020204030204" pitchFamily="34" charset="0"/>
              </a:rPr>
              <a:t>dei</a:t>
            </a:r>
            <a:r>
              <a:rPr lang="nb-NO" sz="1800" b="0" i="0" dirty="0">
                <a:solidFill>
                  <a:srgbClr val="000000"/>
                </a:solidFill>
                <a:effectLst/>
                <a:latin typeface="Calibri" panose="020F0502020204030204" pitchFamily="34" charset="0"/>
              </a:rPr>
              <a:t> har fått fullmakta </a:t>
            </a:r>
            <a:r>
              <a:rPr lang="nb-NO" sz="1800" b="0" i="0" dirty="0" err="1">
                <a:solidFill>
                  <a:srgbClr val="000000"/>
                </a:solidFill>
                <a:effectLst/>
                <a:latin typeface="Calibri" panose="020F0502020204030204" pitchFamily="34" charset="0"/>
              </a:rPr>
              <a:t>frå</a:t>
            </a:r>
            <a:r>
              <a:rPr lang="nb-NO" sz="1800" b="0" i="0" dirty="0">
                <a:solidFill>
                  <a:srgbClr val="000000"/>
                </a:solidFill>
                <a:effectLst/>
                <a:latin typeface="Calibri" panose="020F0502020204030204" pitchFamily="34" charset="0"/>
              </a:rPr>
              <a:t>.</a:t>
            </a:r>
            <a:endParaRPr lang="nb-NO" sz="2000" b="0" i="0" dirty="0">
              <a:effectLst/>
              <a:latin typeface="-apple-system"/>
            </a:endParaRPr>
          </a:p>
          <a:p>
            <a:pPr marL="0" marR="0" indent="0" algn="l" rtl="0" latinLnBrk="0"/>
            <a:r>
              <a:rPr lang="nb-NO" sz="1800" b="1" i="0" dirty="0">
                <a:solidFill>
                  <a:srgbClr val="000000"/>
                </a:solidFill>
                <a:effectLst/>
                <a:latin typeface="Calibri" panose="020F0502020204030204" pitchFamily="34" charset="0"/>
              </a:rPr>
              <a:t>[trykk]</a:t>
            </a:r>
            <a:r>
              <a:rPr lang="nb-NO" sz="2000" b="0" i="0" dirty="0">
                <a:effectLst/>
                <a:latin typeface="-apple-system"/>
              </a:rPr>
              <a:t> </a:t>
            </a:r>
            <a:r>
              <a:rPr lang="nb-NO" sz="1800" b="0" i="0" dirty="0">
                <a:solidFill>
                  <a:srgbClr val="000000"/>
                </a:solidFill>
                <a:effectLst/>
                <a:latin typeface="Calibri" panose="020F0502020204030204" pitchFamily="34" charset="0"/>
              </a:rPr>
              <a:t>Du finn skjemaet enten ved</a:t>
            </a:r>
            <a:r>
              <a:rPr lang="nb-NO" sz="2000" b="0" i="0" dirty="0">
                <a:effectLst/>
                <a:latin typeface="-apple-system"/>
              </a:rPr>
              <a:t> </a:t>
            </a:r>
            <a:r>
              <a:rPr lang="nb-NO" sz="1800" b="1" i="0" dirty="0">
                <a:solidFill>
                  <a:srgbClr val="000000"/>
                </a:solidFill>
                <a:effectLst/>
                <a:latin typeface="Calibri" panose="020F0502020204030204" pitchFamily="34" charset="0"/>
              </a:rPr>
              <a:t>[trykk]</a:t>
            </a:r>
            <a:r>
              <a:rPr lang="nb-NO" sz="2000" b="0" i="0" dirty="0">
                <a:effectLst/>
                <a:latin typeface="-apple-system"/>
              </a:rPr>
              <a:t> </a:t>
            </a:r>
            <a:r>
              <a:rPr lang="nb-NO" sz="1800" b="0" i="0" dirty="0">
                <a:solidFill>
                  <a:srgbClr val="000000"/>
                </a:solidFill>
                <a:effectLst/>
                <a:latin typeface="Calibri" panose="020F0502020204030204" pitchFamily="34" charset="0"/>
              </a:rPr>
              <a:t>å laste det ned </a:t>
            </a:r>
            <a:r>
              <a:rPr lang="nb-NO" sz="1800" b="0" i="0" dirty="0" err="1">
                <a:solidFill>
                  <a:srgbClr val="000000"/>
                </a:solidFill>
                <a:effectLst/>
                <a:latin typeface="Calibri" panose="020F0502020204030204" pitchFamily="34" charset="0"/>
              </a:rPr>
              <a:t>frå</a:t>
            </a:r>
            <a:r>
              <a:rPr lang="nb-NO" sz="2000" b="0" i="0" dirty="0">
                <a:effectLst/>
                <a:latin typeface="-apple-system"/>
              </a:rPr>
              <a:t> Helsenorge</a:t>
            </a:r>
            <a:r>
              <a:rPr lang="nb-NO" sz="1800" b="0" i="0" dirty="0">
                <a:solidFill>
                  <a:srgbClr val="000000"/>
                </a:solidFill>
                <a:effectLst/>
                <a:latin typeface="Calibri" panose="020F0502020204030204" pitchFamily="34" charset="0"/>
              </a:rPr>
              <a:t>, eller ved</a:t>
            </a:r>
            <a:r>
              <a:rPr lang="nb-NO" sz="2000" b="0" i="0" dirty="0">
                <a:effectLst/>
                <a:latin typeface="-apple-system"/>
              </a:rPr>
              <a:t> </a:t>
            </a:r>
            <a:r>
              <a:rPr lang="nb-NO" sz="1800" b="1" i="0" dirty="0">
                <a:solidFill>
                  <a:srgbClr val="000000"/>
                </a:solidFill>
                <a:effectLst/>
                <a:latin typeface="Calibri" panose="020F0502020204030204" pitchFamily="34" charset="0"/>
              </a:rPr>
              <a:t>[trykk]</a:t>
            </a:r>
            <a:r>
              <a:rPr lang="nb-NO" sz="2000" b="0" i="0" dirty="0">
                <a:effectLst/>
                <a:latin typeface="-apple-system"/>
              </a:rPr>
              <a:t> </a:t>
            </a:r>
            <a:r>
              <a:rPr lang="nb-NO" sz="1800" b="0" i="0" dirty="0">
                <a:solidFill>
                  <a:srgbClr val="000000"/>
                </a:solidFill>
                <a:effectLst/>
                <a:latin typeface="Calibri" panose="020F0502020204030204" pitchFamily="34" charset="0"/>
              </a:rPr>
              <a:t>å kontakte Rettleiing</a:t>
            </a:r>
            <a:r>
              <a:rPr lang="nb-NO" sz="2000" b="0" i="0" dirty="0">
                <a:effectLst/>
                <a:latin typeface="-apple-system"/>
              </a:rPr>
              <a:t> Helsenorge </a:t>
            </a:r>
            <a:r>
              <a:rPr lang="nb-NO" sz="1800" b="0" i="0" dirty="0">
                <a:solidFill>
                  <a:srgbClr val="000000"/>
                </a:solidFill>
                <a:effectLst/>
                <a:latin typeface="Calibri" panose="020F0502020204030204" pitchFamily="34" charset="0"/>
              </a:rPr>
              <a:t>som kan sende det heim til deg i posten.</a:t>
            </a:r>
            <a:endParaRPr lang="nb-NO" sz="2000" b="0" i="0" dirty="0">
              <a:effectLst/>
              <a:latin typeface="-apple-system"/>
            </a:endParaRPr>
          </a:p>
          <a:p>
            <a:pPr marL="0" marR="0" indent="0" algn="l" rtl="0" latinLnBrk="0"/>
            <a:r>
              <a:rPr lang="nb-NO" sz="1800" b="1" i="0" dirty="0">
                <a:solidFill>
                  <a:srgbClr val="000000"/>
                </a:solidFill>
                <a:effectLst/>
                <a:latin typeface="Calibri" panose="020F0502020204030204" pitchFamily="34" charset="0"/>
              </a:rPr>
              <a:t>[trykk]</a:t>
            </a:r>
            <a:r>
              <a:rPr lang="nb-NO" sz="2000" b="0" i="0" dirty="0">
                <a:effectLst/>
                <a:latin typeface="-apple-system"/>
              </a:rPr>
              <a:t> </a:t>
            </a:r>
            <a:r>
              <a:rPr lang="nb-NO" sz="1800" b="0" i="0" dirty="0">
                <a:solidFill>
                  <a:srgbClr val="000000"/>
                </a:solidFill>
                <a:effectLst/>
                <a:latin typeface="Calibri" panose="020F0502020204030204" pitchFamily="34" charset="0"/>
              </a:rPr>
              <a:t>Skjemaet består av tre sider med informasjon og felt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skal fylle ut, og så må skjemaet signerast av den som gir fullmakta. Den som gir fullmakta må i tillegg legge ved kopi av gyldig legitimasjon.</a:t>
            </a:r>
            <a:endParaRPr lang="nb-NO" sz="2000" b="0" i="0" dirty="0">
              <a:effectLst/>
              <a:latin typeface="-apple-system"/>
            </a:endParaRP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243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dirty="0">
                <a:solidFill>
                  <a:srgbClr val="000000"/>
                </a:solidFill>
                <a:effectLst/>
                <a:latin typeface="Calibri" panose="020F0502020204030204" pitchFamily="34" charset="0"/>
              </a:rPr>
              <a:t>Når du gir fullmakt på</a:t>
            </a:r>
            <a:r>
              <a:rPr lang="nb-NO" b="0" i="0" dirty="0">
                <a:effectLst/>
                <a:latin typeface="-apple-system"/>
              </a:rPr>
              <a:t> Helsenorge</a:t>
            </a:r>
            <a:r>
              <a:rPr lang="nb-NO" sz="1800" b="0" i="0" dirty="0">
                <a:solidFill>
                  <a:srgbClr val="000000"/>
                </a:solidFill>
                <a:effectLst/>
                <a:latin typeface="Calibri" panose="020F0502020204030204" pitchFamily="34" charset="0"/>
              </a:rPr>
              <a:t>, så er det </a:t>
            </a:r>
            <a:r>
              <a:rPr lang="nb-NO" sz="1800" b="0" i="0" dirty="0" err="1">
                <a:solidFill>
                  <a:srgbClr val="000000"/>
                </a:solidFill>
                <a:effectLst/>
                <a:latin typeface="Calibri" panose="020F0502020204030204" pitchFamily="34" charset="0"/>
              </a:rPr>
              <a:t>nokon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tenester</a:t>
            </a:r>
            <a:r>
              <a:rPr lang="nb-NO" sz="1800" b="0" i="0" dirty="0">
                <a:solidFill>
                  <a:srgbClr val="000000"/>
                </a:solidFill>
                <a:effectLst/>
                <a:latin typeface="Calibri" panose="020F0502020204030204" pitchFamily="34" charset="0"/>
              </a:rPr>
              <a:t> denne fullmakta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inkluderer. Fullmakt på</a:t>
            </a:r>
            <a:r>
              <a:rPr lang="nb-NO" b="0" i="0" dirty="0">
                <a:effectLst/>
                <a:latin typeface="-apple-system"/>
              </a:rPr>
              <a:t> Helsenorge </a:t>
            </a:r>
            <a:r>
              <a:rPr lang="nb-NO" sz="1800" b="0" i="0" dirty="0">
                <a:solidFill>
                  <a:srgbClr val="000000"/>
                </a:solidFill>
                <a:effectLst/>
                <a:latin typeface="Calibri" panose="020F0502020204030204" pitchFamily="34" charset="0"/>
              </a:rPr>
              <a:t>inkluderer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dei</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tenestene</a:t>
            </a:r>
            <a:r>
              <a:rPr lang="nb-NO" sz="1800" b="0" i="0" dirty="0">
                <a:solidFill>
                  <a:srgbClr val="000000"/>
                </a:solidFill>
                <a:effectLst/>
                <a:latin typeface="Calibri" panose="020F0502020204030204" pitchFamily="34" charset="0"/>
              </a:rPr>
              <a:t> som </a:t>
            </a:r>
            <a:r>
              <a:rPr lang="nb-NO" sz="1800" b="0" i="0" dirty="0" err="1">
                <a:solidFill>
                  <a:srgbClr val="000000"/>
                </a:solidFill>
                <a:effectLst/>
                <a:latin typeface="Calibri" panose="020F0502020204030204" pitchFamily="34" charset="0"/>
              </a:rPr>
              <a:t>Helfo</a:t>
            </a:r>
            <a:r>
              <a:rPr lang="nb-NO" sz="1800" b="0" i="0" dirty="0">
                <a:solidFill>
                  <a:srgbClr val="000000"/>
                </a:solidFill>
                <a:effectLst/>
                <a:latin typeface="Calibri" panose="020F0502020204030204" pitchFamily="34" charset="0"/>
              </a:rPr>
              <a:t> har ansvaret for. For å hjelpe andre med </a:t>
            </a:r>
            <a:r>
              <a:rPr lang="nb-NO" sz="1800" b="0" i="0" dirty="0" err="1">
                <a:solidFill>
                  <a:srgbClr val="000000"/>
                </a:solidFill>
                <a:effectLst/>
                <a:latin typeface="Calibri" panose="020F0502020204030204" pitchFamily="34" charset="0"/>
              </a:rPr>
              <a:t>Helfo-tenestene</a:t>
            </a:r>
            <a:r>
              <a:rPr lang="nb-NO" sz="1800" b="0" i="0" dirty="0">
                <a:solidFill>
                  <a:srgbClr val="000000"/>
                </a:solidFill>
                <a:effectLst/>
                <a:latin typeface="Calibri" panose="020F0502020204030204" pitchFamily="34" charset="0"/>
              </a:rPr>
              <a:t> krev dette ei eiga fullmakt</a:t>
            </a:r>
            <a:r>
              <a:rPr lang="nb-NO" sz="1800" b="1" i="0" dirty="0">
                <a:solidFill>
                  <a:srgbClr val="000000"/>
                </a:solidFill>
                <a:effectLst/>
                <a:latin typeface="Calibri" panose="020F0502020204030204" pitchFamily="34" charset="0"/>
              </a:rPr>
              <a:t>. [trykk]</a:t>
            </a:r>
            <a:r>
              <a:rPr lang="nb-NO" b="0" i="0" dirty="0">
                <a:effectLst/>
                <a:latin typeface="-apple-system"/>
              </a:rPr>
              <a:t> </a:t>
            </a:r>
            <a:r>
              <a:rPr lang="nb-NO" sz="1800" b="0" i="0" dirty="0" err="1">
                <a:solidFill>
                  <a:srgbClr val="000000"/>
                </a:solidFill>
                <a:effectLst/>
                <a:latin typeface="Calibri" panose="020F0502020204030204" pitchFamily="34" charset="0"/>
              </a:rPr>
              <a:t>Helfo</a:t>
            </a:r>
            <a:r>
              <a:rPr lang="nb-NO" sz="1800" b="0" i="0" dirty="0">
                <a:solidFill>
                  <a:srgbClr val="000000"/>
                </a:solidFill>
                <a:effectLst/>
                <a:latin typeface="Calibri" panose="020F0502020204030204" pitchFamily="34" charset="0"/>
              </a:rPr>
              <a:t>-fullmakta gir </a:t>
            </a:r>
            <a:r>
              <a:rPr lang="nb-NO" sz="1800" b="0" i="0" dirty="0" err="1">
                <a:solidFill>
                  <a:srgbClr val="000000"/>
                </a:solidFill>
                <a:effectLst/>
                <a:latin typeface="Calibri" panose="020F0502020204030204" pitchFamily="34" charset="0"/>
              </a:rPr>
              <a:t>pårørande</a:t>
            </a:r>
            <a:r>
              <a:rPr lang="nb-NO" sz="1800" b="0" i="0" dirty="0">
                <a:solidFill>
                  <a:srgbClr val="000000"/>
                </a:solidFill>
                <a:effectLst/>
                <a:latin typeface="Calibri" panose="020F0502020204030204" pitchFamily="34" charset="0"/>
              </a:rPr>
              <a:t> høve til å søke om Europeisk helsetrygdkort, finne og byte fastlege, sjekke frikort og </a:t>
            </a:r>
            <a:r>
              <a:rPr lang="nb-NO" sz="1800" b="0" i="0" dirty="0" err="1">
                <a:solidFill>
                  <a:srgbClr val="000000"/>
                </a:solidFill>
                <a:effectLst/>
                <a:latin typeface="Calibri" panose="020F0502020204030204" pitchFamily="34" charset="0"/>
              </a:rPr>
              <a:t>eigendelar</a:t>
            </a:r>
            <a:r>
              <a:rPr lang="nb-NO" sz="1800" b="0" i="0" dirty="0">
                <a:solidFill>
                  <a:srgbClr val="000000"/>
                </a:solidFill>
                <a:effectLst/>
                <a:latin typeface="Calibri" panose="020F0502020204030204" pitchFamily="34" charset="0"/>
              </a:rPr>
              <a:t>, og spørsmål og søknad til </a:t>
            </a:r>
            <a:r>
              <a:rPr lang="nb-NO" sz="1800" b="0" i="0" dirty="0" err="1">
                <a:solidFill>
                  <a:srgbClr val="000000"/>
                </a:solidFill>
                <a:effectLst/>
                <a:latin typeface="Calibri" panose="020F0502020204030204" pitchFamily="34" charset="0"/>
              </a:rPr>
              <a:t>Helfo</a:t>
            </a:r>
            <a:r>
              <a:rPr lang="nb-NO" sz="1800" b="0" i="0" dirty="0">
                <a:solidFill>
                  <a:srgbClr val="000000"/>
                </a:solidFill>
                <a:effectLst/>
                <a:latin typeface="Calibri" panose="020F0502020204030204" pitchFamily="34" charset="0"/>
              </a:rPr>
              <a:t> på andres vegner.</a:t>
            </a:r>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215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err="1">
                <a:solidFill>
                  <a:srgbClr val="FF0000"/>
                </a:solidFill>
                <a:effectLst/>
                <a:latin typeface="Calibri" panose="020F0502020204030204" pitchFamily="34" charset="0"/>
              </a:rPr>
              <a:t>Pårørande</a:t>
            </a:r>
            <a:r>
              <a:rPr lang="nb-NO" sz="1800" b="0" i="0" dirty="0">
                <a:solidFill>
                  <a:srgbClr val="FF0000"/>
                </a:solidFill>
                <a:effectLst/>
                <a:latin typeface="Calibri" panose="020F0502020204030204" pitchFamily="34" charset="0"/>
              </a:rPr>
              <a:t> kan òg be om å få fullmakt på vegner av andre.</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Den </a:t>
            </a:r>
            <a:r>
              <a:rPr lang="nb-NO" sz="1800" b="0" i="0" dirty="0" err="1">
                <a:solidFill>
                  <a:srgbClr val="000000"/>
                </a:solidFill>
                <a:effectLst/>
                <a:latin typeface="Calibri" panose="020F0502020204030204" pitchFamily="34" charset="0"/>
              </a:rPr>
              <a:t>pårørande</a:t>
            </a:r>
            <a:r>
              <a:rPr lang="nb-NO" sz="1800" b="0" i="0" dirty="0">
                <a:solidFill>
                  <a:srgbClr val="000000"/>
                </a:solidFill>
                <a:effectLst/>
                <a:latin typeface="Calibri" panose="020F0502020204030204" pitchFamily="34" charset="0"/>
              </a:rPr>
              <a:t> kan be om slik fullmakt om </a:t>
            </a:r>
            <a:r>
              <a:rPr lang="nb-NO" sz="1800" b="0" i="0" dirty="0" err="1">
                <a:solidFill>
                  <a:srgbClr val="000000"/>
                </a:solidFill>
                <a:effectLst/>
                <a:latin typeface="Calibri" panose="020F0502020204030204" pitchFamily="34" charset="0"/>
              </a:rPr>
              <a:t>nokon</a:t>
            </a:r>
            <a:r>
              <a:rPr lang="nb-NO" sz="1800" b="0" i="0" dirty="0">
                <a:solidFill>
                  <a:srgbClr val="000000"/>
                </a:solidFill>
                <a:effectLst/>
                <a:latin typeface="Calibri" panose="020F0502020204030204" pitchFamily="34" charset="0"/>
              </a:rPr>
              <a:t> er </a:t>
            </a:r>
            <a:r>
              <a:rPr lang="nb-NO" sz="1800" b="0" i="0" dirty="0" err="1">
                <a:solidFill>
                  <a:srgbClr val="000000"/>
                </a:solidFill>
                <a:effectLst/>
                <a:latin typeface="Calibri" panose="020F0502020204030204" pitchFamily="34" charset="0"/>
              </a:rPr>
              <a:t>openberre</a:t>
            </a:r>
            <a:r>
              <a:rPr lang="nb-NO" sz="1800" b="0" i="0" dirty="0">
                <a:solidFill>
                  <a:srgbClr val="000000"/>
                </a:solidFill>
                <a:effectLst/>
                <a:latin typeface="Calibri" panose="020F0502020204030204" pitchFamily="34" charset="0"/>
              </a:rPr>
              <a:t> ute av stand til å vareta sine interesser og forstå kva </a:t>
            </a:r>
            <a:r>
              <a:rPr lang="nb-NO" sz="1800" b="0" i="0" dirty="0" err="1">
                <a:solidFill>
                  <a:srgbClr val="000000"/>
                </a:solidFill>
                <a:effectLst/>
                <a:latin typeface="Calibri" panose="020F0502020204030204" pitchFamily="34" charset="0"/>
              </a:rPr>
              <a:t>eit</a:t>
            </a:r>
            <a:r>
              <a:rPr lang="nb-NO" sz="1800" b="0" i="0" dirty="0">
                <a:solidFill>
                  <a:srgbClr val="000000"/>
                </a:solidFill>
                <a:effectLst/>
                <a:latin typeface="Calibri" panose="020F0502020204030204" pitchFamily="34" charset="0"/>
              </a:rPr>
              <a:t> samtykke </a:t>
            </a:r>
            <a:r>
              <a:rPr lang="nb-NO" sz="1800" b="0" i="0" dirty="0" err="1">
                <a:solidFill>
                  <a:srgbClr val="000000"/>
                </a:solidFill>
                <a:effectLst/>
                <a:latin typeface="Calibri" panose="020F0502020204030204" pitchFamily="34" charset="0"/>
              </a:rPr>
              <a:t>inneber</a:t>
            </a:r>
            <a:r>
              <a:rPr lang="nb-NO" sz="1800" b="0" i="0" dirty="0">
                <a:solidFill>
                  <a:srgbClr val="000000"/>
                </a:solidFill>
                <a:effectLst/>
                <a:latin typeface="Calibri" panose="020F0502020204030204" pitchFamily="34" charset="0"/>
              </a:rPr>
              <a:t>, altså </a:t>
            </a:r>
            <a:r>
              <a:rPr lang="nb-NO" sz="1800" b="0" i="0" dirty="0" err="1">
                <a:solidFill>
                  <a:srgbClr val="000000"/>
                </a:solidFill>
                <a:effectLst/>
                <a:latin typeface="Calibri" panose="020F0502020204030204" pitchFamily="34" charset="0"/>
              </a:rPr>
              <a:t>manglar</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helserettsleg</a:t>
            </a:r>
            <a:r>
              <a:rPr lang="nb-NO" sz="1800" b="0" i="0" dirty="0">
                <a:solidFill>
                  <a:srgbClr val="000000"/>
                </a:solidFill>
                <a:effectLst/>
                <a:latin typeface="Calibri" panose="020F0502020204030204" pitchFamily="34" charset="0"/>
              </a:rPr>
              <a:t> samtykkekompetanse. Dette kan </a:t>
            </a:r>
            <a:r>
              <a:rPr lang="nb-NO" sz="1800" b="0" i="0" dirty="0" err="1">
                <a:solidFill>
                  <a:srgbClr val="000000"/>
                </a:solidFill>
                <a:effectLst/>
                <a:latin typeface="Calibri" panose="020F0502020204030204" pitchFamily="34" charset="0"/>
              </a:rPr>
              <a:t>kome</a:t>
            </a:r>
            <a:r>
              <a:rPr lang="nb-NO" sz="1800" b="0" i="0" dirty="0">
                <a:solidFill>
                  <a:srgbClr val="000000"/>
                </a:solidFill>
                <a:effectLst/>
                <a:latin typeface="Calibri" panose="020F0502020204030204" pitchFamily="34" charset="0"/>
              </a:rPr>
              <a:t> av fysiske eller psykiske </a:t>
            </a:r>
            <a:r>
              <a:rPr lang="nb-NO" sz="1800" b="0" i="0" dirty="0" err="1">
                <a:solidFill>
                  <a:srgbClr val="000000"/>
                </a:solidFill>
                <a:effectLst/>
                <a:latin typeface="Calibri" panose="020F0502020204030204" pitchFamily="34" charset="0"/>
              </a:rPr>
              <a:t>forstyrringar</a:t>
            </a:r>
            <a:r>
              <a:rPr lang="nb-NO" sz="1800" b="0" i="0" dirty="0">
                <a:solidFill>
                  <a:srgbClr val="000000"/>
                </a:solidFill>
                <a:effectLst/>
                <a:latin typeface="Calibri" panose="020F0502020204030204" pitchFamily="34" charset="0"/>
              </a:rPr>
              <a:t>, demens, eller psykisk utviklingshemming, og tilstanden må </a:t>
            </a:r>
            <a:r>
              <a:rPr lang="nb-NO" sz="1800" b="0" i="0" dirty="0" err="1">
                <a:solidFill>
                  <a:srgbClr val="000000"/>
                </a:solidFill>
                <a:effectLst/>
                <a:latin typeface="Calibri" panose="020F0502020204030204" pitchFamily="34" charset="0"/>
              </a:rPr>
              <a:t>vere</a:t>
            </a:r>
            <a:r>
              <a:rPr lang="nb-NO" sz="1800" b="0" i="0" dirty="0">
                <a:solidFill>
                  <a:srgbClr val="000000"/>
                </a:solidFill>
                <a:effectLst/>
                <a:latin typeface="Calibri" panose="020F0502020204030204" pitchFamily="34" charset="0"/>
              </a:rPr>
              <a:t> varig.</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Det er </a:t>
            </a:r>
            <a:r>
              <a:rPr lang="nb-NO" sz="1800" b="0" i="0" dirty="0" err="1">
                <a:solidFill>
                  <a:srgbClr val="000000"/>
                </a:solidFill>
                <a:effectLst/>
                <a:latin typeface="Calibri" panose="020F0502020204030204" pitchFamily="34" charset="0"/>
              </a:rPr>
              <a:t>berre</a:t>
            </a:r>
            <a:r>
              <a:rPr lang="nb-NO" b="0" i="0" dirty="0">
                <a:effectLst/>
                <a:latin typeface="-apple-system"/>
              </a:rPr>
              <a:t> </a:t>
            </a:r>
            <a:r>
              <a:rPr lang="nb-NO" sz="1800" b="0" i="1" dirty="0" err="1">
                <a:solidFill>
                  <a:srgbClr val="000000"/>
                </a:solidFill>
                <a:effectLst/>
                <a:latin typeface="Calibri" panose="020F0502020204030204" pitchFamily="34" charset="0"/>
              </a:rPr>
              <a:t>nærmaste</a:t>
            </a:r>
            <a:r>
              <a:rPr lang="nb-NO" sz="1800" b="0" i="1" dirty="0">
                <a:solidFill>
                  <a:srgbClr val="000000"/>
                </a:solidFill>
                <a:effectLst/>
                <a:latin typeface="Calibri" panose="020F0502020204030204" pitchFamily="34" charset="0"/>
              </a:rPr>
              <a:t> </a:t>
            </a:r>
            <a:r>
              <a:rPr lang="nb-NO" sz="1800" b="0" i="1" dirty="0" err="1">
                <a:solidFill>
                  <a:srgbClr val="000000"/>
                </a:solidFill>
                <a:effectLst/>
                <a:latin typeface="Calibri" panose="020F0502020204030204" pitchFamily="34" charset="0"/>
              </a:rPr>
              <a:t>pårørande</a:t>
            </a:r>
            <a:r>
              <a:rPr lang="nb-NO" b="0" i="0" dirty="0">
                <a:effectLst/>
                <a:latin typeface="-apple-system"/>
              </a:rPr>
              <a:t> </a:t>
            </a:r>
            <a:r>
              <a:rPr lang="nb-NO" sz="1800" b="0" i="0" dirty="0">
                <a:solidFill>
                  <a:srgbClr val="000000"/>
                </a:solidFill>
                <a:effectLst/>
                <a:latin typeface="Calibri" panose="020F0502020204030204" pitchFamily="34" charset="0"/>
              </a:rPr>
              <a:t>som kan få fullmakt til bruk av </a:t>
            </a:r>
            <a:r>
              <a:rPr lang="nb-NO" sz="1800" b="0" i="0" dirty="0" err="1">
                <a:solidFill>
                  <a:srgbClr val="000000"/>
                </a:solidFill>
                <a:effectLst/>
                <a:latin typeface="Calibri" panose="020F0502020204030204" pitchFamily="34" charset="0"/>
              </a:rPr>
              <a:t>tenester</a:t>
            </a:r>
            <a:r>
              <a:rPr lang="nb-NO" sz="1800" b="0" i="0" dirty="0">
                <a:solidFill>
                  <a:srgbClr val="000000"/>
                </a:solidFill>
                <a:effectLst/>
                <a:latin typeface="Calibri" panose="020F0502020204030204" pitchFamily="34" charset="0"/>
              </a:rPr>
              <a:t> på</a:t>
            </a:r>
            <a:r>
              <a:rPr lang="nb-NO" b="0" i="0" dirty="0">
                <a:effectLst/>
                <a:latin typeface="-apple-system"/>
              </a:rPr>
              <a:t> Helsenorge </a:t>
            </a:r>
            <a:r>
              <a:rPr lang="nb-NO" sz="1800" b="0" i="0" dirty="0">
                <a:solidFill>
                  <a:srgbClr val="000000"/>
                </a:solidFill>
                <a:effectLst/>
                <a:latin typeface="Calibri" panose="020F0502020204030204" pitchFamily="34" charset="0"/>
              </a:rPr>
              <a:t>på vegner </a:t>
            </a:r>
            <a:r>
              <a:rPr lang="nb-NO" sz="1800" b="0" i="0" dirty="0" err="1">
                <a:solidFill>
                  <a:srgbClr val="000000"/>
                </a:solidFill>
                <a:effectLst/>
                <a:latin typeface="Calibri" panose="020F0502020204030204" pitchFamily="34" charset="0"/>
              </a:rPr>
              <a:t>nokon</a:t>
            </a:r>
            <a:r>
              <a:rPr lang="nb-NO" sz="1800" b="0" i="0" dirty="0">
                <a:solidFill>
                  <a:srgbClr val="000000"/>
                </a:solidFill>
                <a:effectLst/>
                <a:latin typeface="Calibri" panose="020F0502020204030204" pitchFamily="34" charset="0"/>
              </a:rPr>
              <a:t> med </a:t>
            </a:r>
            <a:r>
              <a:rPr lang="nb-NO" sz="1800" b="0" i="0" dirty="0" err="1">
                <a:solidFill>
                  <a:srgbClr val="000000"/>
                </a:solidFill>
                <a:effectLst/>
                <a:latin typeface="Calibri" panose="020F0502020204030204" pitchFamily="34" charset="0"/>
              </a:rPr>
              <a:t>manglande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helserettsleg</a:t>
            </a:r>
            <a:r>
              <a:rPr lang="nb-NO" sz="1800" b="0" i="0" dirty="0">
                <a:solidFill>
                  <a:srgbClr val="000000"/>
                </a:solidFill>
                <a:effectLst/>
                <a:latin typeface="Calibri" panose="020F0502020204030204" pitchFamily="34" charset="0"/>
              </a:rPr>
              <a:t> samtykkekompetanse. Det er legen som </a:t>
            </a:r>
            <a:r>
              <a:rPr lang="nb-NO" sz="1800" b="0" i="0" dirty="0" err="1">
                <a:solidFill>
                  <a:srgbClr val="000000"/>
                </a:solidFill>
                <a:effectLst/>
                <a:latin typeface="Calibri" panose="020F0502020204030204" pitchFamily="34" charset="0"/>
              </a:rPr>
              <a:t>bekreftar</a:t>
            </a:r>
            <a:r>
              <a:rPr lang="nb-NO" sz="1800" b="0" i="0" dirty="0">
                <a:solidFill>
                  <a:srgbClr val="000000"/>
                </a:solidFill>
                <a:effectLst/>
                <a:latin typeface="Calibri" panose="020F0502020204030204" pitchFamily="34" charset="0"/>
              </a:rPr>
              <a:t> at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person har </a:t>
            </a:r>
            <a:r>
              <a:rPr lang="nb-NO" sz="1800" b="0" i="0" dirty="0" err="1">
                <a:solidFill>
                  <a:srgbClr val="000000"/>
                </a:solidFill>
                <a:effectLst/>
                <a:latin typeface="Calibri" panose="020F0502020204030204" pitchFamily="34" charset="0"/>
              </a:rPr>
              <a:t>manglande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helserettsleg</a:t>
            </a:r>
            <a:r>
              <a:rPr lang="nb-NO" sz="1800" b="0" i="0" dirty="0">
                <a:solidFill>
                  <a:srgbClr val="000000"/>
                </a:solidFill>
                <a:effectLst/>
                <a:latin typeface="Calibri" panose="020F0502020204030204" pitchFamily="34" charset="0"/>
              </a:rPr>
              <a:t> samtykkekompetanse, og kven som er </a:t>
            </a:r>
            <a:r>
              <a:rPr lang="nb-NO" sz="1800" b="0" i="0" dirty="0" err="1">
                <a:solidFill>
                  <a:srgbClr val="000000"/>
                </a:solidFill>
                <a:effectLst/>
                <a:latin typeface="Calibri" panose="020F0502020204030204" pitchFamily="34" charset="0"/>
              </a:rPr>
              <a:t>nærmaste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pårørande</a:t>
            </a:r>
            <a:r>
              <a:rPr lang="nb-NO" sz="1800" b="0" i="0" dirty="0">
                <a:solidFill>
                  <a:srgbClr val="000000"/>
                </a:solidFill>
                <a:effectLst/>
                <a:latin typeface="Calibri" panose="020F0502020204030204" pitchFamily="34" charset="0"/>
              </a:rPr>
              <a:t>.</a:t>
            </a:r>
            <a:endParaRPr lang="nb-NO" b="0" i="0" dirty="0">
              <a:effectLst/>
              <a:latin typeface="-apple-system"/>
            </a:endParaRPr>
          </a:p>
          <a:p>
            <a:pPr marL="0" algn="l" rtl="0" latinLnBrk="0"/>
            <a:r>
              <a:rPr lang="nb-NO" sz="1800" b="0" i="0" dirty="0">
                <a:solidFill>
                  <a:srgbClr val="000000"/>
                </a:solidFill>
                <a:effectLst/>
                <a:latin typeface="Calibri" panose="020F0502020204030204" pitchFamily="34" charset="0"/>
              </a:rPr>
              <a:t>Personen med varig </a:t>
            </a:r>
            <a:r>
              <a:rPr lang="nb-NO" sz="1800" b="0" i="0" dirty="0" err="1">
                <a:solidFill>
                  <a:srgbClr val="000000"/>
                </a:solidFill>
                <a:effectLst/>
                <a:latin typeface="Calibri" panose="020F0502020204030204" pitchFamily="34" charset="0"/>
              </a:rPr>
              <a:t>manglande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helserettsleg</a:t>
            </a:r>
            <a:r>
              <a:rPr lang="nb-NO" sz="1800" b="0" i="0" dirty="0">
                <a:solidFill>
                  <a:srgbClr val="000000"/>
                </a:solidFill>
                <a:effectLst/>
                <a:latin typeface="Calibri" panose="020F0502020204030204" pitchFamily="34" charset="0"/>
              </a:rPr>
              <a:t> samtykkekompetanse må </a:t>
            </a:r>
            <a:r>
              <a:rPr lang="nb-NO" sz="1800" b="0" i="0" dirty="0" err="1">
                <a:solidFill>
                  <a:srgbClr val="000000"/>
                </a:solidFill>
                <a:effectLst/>
                <a:latin typeface="Calibri" panose="020F0502020204030204" pitchFamily="34" charset="0"/>
              </a:rPr>
              <a:t>vere</a:t>
            </a:r>
            <a:r>
              <a:rPr lang="nb-NO" sz="1800" b="0" i="0" dirty="0">
                <a:solidFill>
                  <a:srgbClr val="000000"/>
                </a:solidFill>
                <a:effectLst/>
                <a:latin typeface="Calibri" panose="020F0502020204030204" pitchFamily="34" charset="0"/>
              </a:rPr>
              <a:t> over 12 år, og </a:t>
            </a:r>
            <a:r>
              <a:rPr lang="nb-NO" sz="1800" b="0" i="0" dirty="0" err="1">
                <a:solidFill>
                  <a:srgbClr val="000000"/>
                </a:solidFill>
                <a:effectLst/>
                <a:latin typeface="Calibri" panose="020F0502020204030204" pitchFamily="34" charset="0"/>
              </a:rPr>
              <a:t>nærmaste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pårørande</a:t>
            </a:r>
            <a:r>
              <a:rPr lang="nb-NO" sz="1800" b="0" i="0" dirty="0">
                <a:solidFill>
                  <a:srgbClr val="000000"/>
                </a:solidFill>
                <a:effectLst/>
                <a:latin typeface="Calibri" panose="020F0502020204030204" pitchFamily="34" charset="0"/>
              </a:rPr>
              <a:t> må </a:t>
            </a:r>
            <a:r>
              <a:rPr lang="nb-NO" sz="1800" b="0" i="0" dirty="0" err="1">
                <a:solidFill>
                  <a:srgbClr val="000000"/>
                </a:solidFill>
                <a:effectLst/>
                <a:latin typeface="Calibri" panose="020F0502020204030204" pitchFamily="34" charset="0"/>
              </a:rPr>
              <a:t>vere</a:t>
            </a:r>
            <a:r>
              <a:rPr lang="nb-NO" sz="1800" b="0" i="0" dirty="0">
                <a:solidFill>
                  <a:srgbClr val="000000"/>
                </a:solidFill>
                <a:effectLst/>
                <a:latin typeface="Calibri" panose="020F0502020204030204" pitchFamily="34" charset="0"/>
              </a:rPr>
              <a:t> over 18 år for at det skal kunne </a:t>
            </a:r>
            <a:r>
              <a:rPr lang="nb-NO" sz="1800" b="0" i="0" dirty="0" err="1">
                <a:solidFill>
                  <a:srgbClr val="000000"/>
                </a:solidFill>
                <a:effectLst/>
                <a:latin typeface="Calibri" panose="020F0502020204030204" pitchFamily="34" charset="0"/>
              </a:rPr>
              <a:t>givast</a:t>
            </a:r>
            <a:r>
              <a:rPr lang="nb-NO" sz="1800" b="0" i="0" dirty="0">
                <a:solidFill>
                  <a:srgbClr val="000000"/>
                </a:solidFill>
                <a:effectLst/>
                <a:latin typeface="Calibri" panose="020F0502020204030204" pitchFamily="34" charset="0"/>
              </a:rPr>
              <a:t> ei slik fullmakt.</a:t>
            </a:r>
            <a:endParaRPr lang="nb-NO" b="0" i="0" dirty="0">
              <a:effectLst/>
              <a:latin typeface="-apple-system"/>
            </a:endParaRPr>
          </a:p>
          <a:p>
            <a:pPr marL="0" algn="l" rtl="0" latinLnBrk="0"/>
            <a:r>
              <a:rPr lang="nb-NO" sz="1800" b="0" i="0" dirty="0">
                <a:solidFill>
                  <a:srgbClr val="000000"/>
                </a:solidFill>
                <a:effectLst/>
                <a:latin typeface="Calibri" panose="020F0502020204030204" pitchFamily="34" charset="0"/>
              </a:rPr>
              <a:t>Som </a:t>
            </a:r>
            <a:r>
              <a:rPr lang="nb-NO" sz="1800" b="0" i="0" dirty="0" err="1">
                <a:solidFill>
                  <a:srgbClr val="000000"/>
                </a:solidFill>
                <a:effectLst/>
                <a:latin typeface="Calibri" panose="020F0502020204030204" pitchFamily="34" charset="0"/>
              </a:rPr>
              <a:t>pårørande</a:t>
            </a:r>
            <a:r>
              <a:rPr lang="nb-NO" sz="1800" b="0" i="0" dirty="0">
                <a:solidFill>
                  <a:srgbClr val="000000"/>
                </a:solidFill>
                <a:effectLst/>
                <a:latin typeface="Calibri" panose="020F0502020204030204" pitchFamily="34" charset="0"/>
              </a:rPr>
              <a:t> ber du om denne fullmakta digitalt på</a:t>
            </a:r>
            <a:r>
              <a:rPr lang="nb-NO" b="0" i="0" dirty="0">
                <a:effectLst/>
                <a:latin typeface="-apple-system"/>
              </a:rPr>
              <a:t> Helsenorge</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Søk på ordet samtykkekompetanse på </a:t>
            </a:r>
            <a:r>
              <a:rPr lang="nb-NO" sz="1800" b="0" i="0" dirty="0" err="1">
                <a:solidFill>
                  <a:srgbClr val="000000"/>
                </a:solidFill>
                <a:effectLst/>
                <a:latin typeface="Calibri" panose="020F0502020204030204" pitchFamily="34" charset="0"/>
              </a:rPr>
              <a:t>Helsenorge.no</a:t>
            </a:r>
            <a:r>
              <a:rPr lang="nb-NO" sz="1800" b="0" i="0" dirty="0">
                <a:solidFill>
                  <a:srgbClr val="000000"/>
                </a:solidFill>
                <a:effectLst/>
                <a:latin typeface="Calibri" panose="020F0502020204030204" pitchFamily="34" charset="0"/>
              </a:rPr>
              <a:t>, for å finne fram til skjemaet du må fylle ut og for å lese </a:t>
            </a:r>
            <a:r>
              <a:rPr lang="nb-NO" sz="1800" b="0" i="0" dirty="0" err="1">
                <a:solidFill>
                  <a:srgbClr val="000000"/>
                </a:solidFill>
                <a:effectLst/>
                <a:latin typeface="Calibri" panose="020F0502020204030204" pitchFamily="34" charset="0"/>
              </a:rPr>
              <a:t>meir</a:t>
            </a:r>
            <a:r>
              <a:rPr lang="nb-NO" sz="1800" b="0" i="0" dirty="0">
                <a:solidFill>
                  <a:srgbClr val="000000"/>
                </a:solidFill>
                <a:effectLst/>
                <a:latin typeface="Calibri" panose="020F0502020204030204" pitchFamily="34" charset="0"/>
              </a:rPr>
              <a:t>.</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36</a:t>
            </a:fld>
            <a:endParaRPr lang="en-NO"/>
          </a:p>
        </p:txBody>
      </p:sp>
    </p:spTree>
    <p:extLst>
      <p:ext uri="{BB962C8B-B14F-4D97-AF65-F5344CB8AC3E}">
        <p14:creationId xmlns:p14="http://schemas.microsoft.com/office/powerpoint/2010/main" val="5418505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0" i="0" dirty="0">
                <a:solidFill>
                  <a:srgbClr val="000000"/>
                </a:solidFill>
                <a:effectLst/>
                <a:latin typeface="Calibri" panose="020F0502020204030204" pitchFamily="34" charset="0"/>
              </a:rPr>
              <a:t>Alle kan skrive ei framtidsfullmakt.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Ei framtidsfullmakt er </a:t>
            </a:r>
            <a:r>
              <a:rPr lang="nb-NO" sz="1800" b="0" i="0" dirty="0" err="1">
                <a:solidFill>
                  <a:srgbClr val="000000"/>
                </a:solidFill>
                <a:effectLst/>
                <a:latin typeface="Calibri" panose="020F0502020204030204" pitchFamily="34" charset="0"/>
              </a:rPr>
              <a:t>eit</a:t>
            </a:r>
            <a:r>
              <a:rPr lang="nb-NO" sz="1800" b="0" i="0" dirty="0">
                <a:solidFill>
                  <a:srgbClr val="000000"/>
                </a:solidFill>
                <a:effectLst/>
                <a:latin typeface="Calibri" panose="020F0502020204030204" pitchFamily="34" charset="0"/>
              </a:rPr>
              <a:t> privat alternativ til </a:t>
            </a:r>
            <a:r>
              <a:rPr lang="nb-NO" sz="1800" b="0" i="0" dirty="0" err="1">
                <a:solidFill>
                  <a:srgbClr val="000000"/>
                </a:solidFill>
                <a:effectLst/>
                <a:latin typeface="Calibri" panose="020F0502020204030204" pitchFamily="34" charset="0"/>
              </a:rPr>
              <a:t>verjemål</a:t>
            </a:r>
            <a:r>
              <a:rPr lang="nb-NO" sz="1800" b="0" i="0" dirty="0">
                <a:solidFill>
                  <a:srgbClr val="000000"/>
                </a:solidFill>
                <a:effectLst/>
                <a:latin typeface="Calibri" panose="020F0502020204030204" pitchFamily="34" charset="0"/>
              </a:rPr>
              <a:t> som trer i kraft om du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lenger er i stand til å vareta dine interesser «på grunn av sinnsliding, under dette demens, eller </a:t>
            </a:r>
            <a:r>
              <a:rPr lang="nb-NO" sz="1800" b="0" i="0" dirty="0" err="1">
                <a:solidFill>
                  <a:srgbClr val="000000"/>
                </a:solidFill>
                <a:effectLst/>
                <a:latin typeface="Calibri" panose="020F0502020204030204" pitchFamily="34" charset="0"/>
              </a:rPr>
              <a:t>alvorleg</a:t>
            </a:r>
            <a:r>
              <a:rPr lang="nb-NO" sz="1800" b="0" i="0" dirty="0">
                <a:solidFill>
                  <a:srgbClr val="000000"/>
                </a:solidFill>
                <a:effectLst/>
                <a:latin typeface="Calibri" panose="020F0502020204030204" pitchFamily="34" charset="0"/>
              </a:rPr>
              <a:t> svekt helse».</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err="1">
                <a:solidFill>
                  <a:srgbClr val="000000"/>
                </a:solidFill>
                <a:effectLst/>
                <a:latin typeface="Calibri" panose="020F0502020204030204" pitchFamily="34" charset="0"/>
              </a:rPr>
              <a:t>Pårørande</a:t>
            </a:r>
            <a:r>
              <a:rPr lang="nb-NO" sz="1800" b="0" i="0" dirty="0">
                <a:solidFill>
                  <a:srgbClr val="000000"/>
                </a:solidFill>
                <a:effectLst/>
                <a:latin typeface="Calibri" panose="020F0502020204030204" pitchFamily="34" charset="0"/>
              </a:rPr>
              <a:t> kan bruke framtidsfullmakt for å få tilgang til</a:t>
            </a:r>
            <a:r>
              <a:rPr lang="nb-NO" b="0" i="0" dirty="0">
                <a:effectLst/>
                <a:latin typeface="-apple-system"/>
              </a:rPr>
              <a:t> Helsenorge </a:t>
            </a:r>
            <a:r>
              <a:rPr lang="nb-NO" sz="1800" b="0" i="0" dirty="0">
                <a:solidFill>
                  <a:srgbClr val="000000"/>
                </a:solidFill>
                <a:effectLst/>
                <a:latin typeface="Calibri" panose="020F0502020204030204" pitchFamily="34" charset="0"/>
              </a:rPr>
              <a:t>på vegner av den som har gitt framtidsfullmakta.</a:t>
            </a:r>
            <a:r>
              <a:rPr lang="nb-NO" b="0" i="0" dirty="0">
                <a:effectLst/>
                <a:latin typeface="-apple-system"/>
              </a:rPr>
              <a:t>​</a:t>
            </a: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Det </a:t>
            </a:r>
            <a:r>
              <a:rPr lang="nb-NO" sz="1800" b="0" i="0" dirty="0" err="1">
                <a:solidFill>
                  <a:srgbClr val="000000"/>
                </a:solidFill>
                <a:effectLst/>
                <a:latin typeface="Calibri" panose="020F0502020204030204" pitchFamily="34" charset="0"/>
              </a:rPr>
              <a:t>føreset</a:t>
            </a:r>
            <a:r>
              <a:rPr lang="nb-NO" sz="1800" b="0" i="0" dirty="0">
                <a:solidFill>
                  <a:srgbClr val="000000"/>
                </a:solidFill>
                <a:effectLst/>
                <a:latin typeface="Calibri" panose="020F0502020204030204" pitchFamily="34" charset="0"/>
              </a:rPr>
              <a:t> at framtidsfullmakta </a:t>
            </a:r>
            <a:r>
              <a:rPr lang="nb-NO" sz="1800" b="0" i="0" dirty="0" err="1">
                <a:solidFill>
                  <a:srgbClr val="000000"/>
                </a:solidFill>
                <a:effectLst/>
                <a:latin typeface="Calibri" panose="020F0502020204030204" pitchFamily="34" charset="0"/>
              </a:rPr>
              <a:t>omfattar</a:t>
            </a:r>
            <a:r>
              <a:rPr lang="nb-NO" sz="1800" b="0" i="0" dirty="0">
                <a:solidFill>
                  <a:srgbClr val="000000"/>
                </a:solidFill>
                <a:effectLst/>
                <a:latin typeface="Calibri" panose="020F0502020204030204" pitchFamily="34" charset="0"/>
              </a:rPr>
              <a:t> områda «</a:t>
            </a:r>
            <a:r>
              <a:rPr lang="nb-NO" sz="1800" b="0" i="0" dirty="0" err="1">
                <a:solidFill>
                  <a:srgbClr val="000000"/>
                </a:solidFill>
                <a:effectLst/>
                <a:latin typeface="Calibri" panose="020F0502020204030204" pitchFamily="34" charset="0"/>
              </a:rPr>
              <a:t>personlege</a:t>
            </a:r>
            <a:r>
              <a:rPr lang="nb-NO" sz="1800" b="0" i="0" dirty="0">
                <a:solidFill>
                  <a:srgbClr val="000000"/>
                </a:solidFill>
                <a:effectLst/>
                <a:latin typeface="Calibri" panose="020F0502020204030204" pitchFamily="34" charset="0"/>
              </a:rPr>
              <a:t> forhold» og/eller «helse» for å </a:t>
            </a:r>
            <a:r>
              <a:rPr lang="nb-NO" sz="1800" b="0" i="0" dirty="0" err="1">
                <a:solidFill>
                  <a:srgbClr val="000000"/>
                </a:solidFill>
                <a:effectLst/>
                <a:latin typeface="Calibri" panose="020F0502020204030204" pitchFamily="34" charset="0"/>
              </a:rPr>
              <a:t>vere</a:t>
            </a:r>
            <a:r>
              <a:rPr lang="nb-NO" sz="1800" b="0" i="0" dirty="0">
                <a:solidFill>
                  <a:srgbClr val="000000"/>
                </a:solidFill>
                <a:effectLst/>
                <a:latin typeface="Calibri" panose="020F0502020204030204" pitchFamily="34" charset="0"/>
              </a:rPr>
              <a:t> gyldig for</a:t>
            </a:r>
            <a:r>
              <a:rPr lang="nb-NO" b="0" i="0" dirty="0">
                <a:effectLst/>
                <a:latin typeface="-apple-system"/>
              </a:rPr>
              <a:t> Helsenorge</a:t>
            </a:r>
            <a:r>
              <a:rPr lang="nb-NO" sz="1800" b="0" i="0" dirty="0">
                <a:solidFill>
                  <a:srgbClr val="000000"/>
                </a:solidFill>
                <a:effectLst/>
                <a:latin typeface="Calibri" panose="020F0502020204030204" pitchFamily="34" charset="0"/>
              </a:rPr>
              <a:t>.</a:t>
            </a:r>
            <a:r>
              <a:rPr lang="nb-NO" b="0" i="0" dirty="0">
                <a:effectLst/>
                <a:latin typeface="-apple-system"/>
              </a:rPr>
              <a:t> </a:t>
            </a: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Framtidsfullmakta må òg </a:t>
            </a:r>
            <a:r>
              <a:rPr lang="nb-NO" sz="1800" b="0" i="0" dirty="0" err="1">
                <a:solidFill>
                  <a:srgbClr val="000000"/>
                </a:solidFill>
                <a:effectLst/>
                <a:latin typeface="Calibri" panose="020F0502020204030204" pitchFamily="34" charset="0"/>
              </a:rPr>
              <a:t>vere</a:t>
            </a:r>
            <a:r>
              <a:rPr lang="nb-NO" sz="1800" b="0" i="0" dirty="0">
                <a:solidFill>
                  <a:srgbClr val="000000"/>
                </a:solidFill>
                <a:effectLst/>
                <a:latin typeface="Calibri" panose="020F0502020204030204" pitchFamily="34" charset="0"/>
              </a:rPr>
              <a:t> stadfest av </a:t>
            </a:r>
            <a:r>
              <a:rPr lang="nb-NO" sz="1800" b="0" i="0" dirty="0" err="1">
                <a:solidFill>
                  <a:srgbClr val="000000"/>
                </a:solidFill>
                <a:effectLst/>
                <a:latin typeface="Calibri" panose="020F0502020204030204" pitchFamily="34" charset="0"/>
              </a:rPr>
              <a:t>Statsforvaltaren</a:t>
            </a:r>
            <a:r>
              <a:rPr lang="nb-NO" sz="1800" b="0" i="0" dirty="0">
                <a:solidFill>
                  <a:srgbClr val="000000"/>
                </a:solidFill>
                <a:effectLst/>
                <a:latin typeface="Calibri" panose="020F0502020204030204" pitchFamily="34" charset="0"/>
              </a:rPr>
              <a:t>. Det betyr at framtidsfullmakta har tredd i kraft, og at </a:t>
            </a:r>
            <a:r>
              <a:rPr lang="nb-NO" sz="1800" b="0" i="0" dirty="0" err="1">
                <a:solidFill>
                  <a:srgbClr val="000000"/>
                </a:solidFill>
                <a:effectLst/>
                <a:latin typeface="Calibri" panose="020F0502020204030204" pitchFamily="34" charset="0"/>
              </a:rPr>
              <a:t>fullmaktsgivar</a:t>
            </a:r>
            <a:r>
              <a:rPr lang="nb-NO" b="0" i="0" dirty="0">
                <a:effectLst/>
                <a:latin typeface="-apple-system"/>
              </a:rPr>
              <a:t> blir </a:t>
            </a:r>
            <a:r>
              <a:rPr lang="nb-NO" sz="1800" b="0" i="0" dirty="0" err="1">
                <a:solidFill>
                  <a:srgbClr val="000000"/>
                </a:solidFill>
                <a:effectLst/>
                <a:latin typeface="Calibri" panose="020F0502020204030204" pitchFamily="34" charset="0"/>
              </a:rPr>
              <a:t>rekna</a:t>
            </a:r>
            <a:r>
              <a:rPr lang="nb-NO" b="0" i="0" dirty="0">
                <a:effectLst/>
                <a:latin typeface="-apple-system"/>
              </a:rPr>
              <a:t> for </a:t>
            </a:r>
            <a:r>
              <a:rPr lang="nb-NO" sz="1800" b="0" i="0" dirty="0">
                <a:solidFill>
                  <a:srgbClr val="000000"/>
                </a:solidFill>
                <a:effectLst/>
                <a:latin typeface="Calibri" panose="020F0502020204030204" pitchFamily="34" charset="0"/>
              </a:rPr>
              <a:t>å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lenger kunne vareta eigne interesser.</a:t>
            </a:r>
            <a:endParaRPr lang="nb-NO" b="0" i="0" dirty="0">
              <a:effectLst/>
              <a:latin typeface="-apple-system"/>
            </a:endParaRPr>
          </a:p>
          <a:p>
            <a:pPr marL="0" marR="0" indent="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Når </a:t>
            </a:r>
            <a:r>
              <a:rPr lang="nb-NO" sz="1800" b="0" i="0" dirty="0" err="1">
                <a:solidFill>
                  <a:srgbClr val="000000"/>
                </a:solidFill>
                <a:effectLst/>
                <a:latin typeface="Calibri" panose="020F0502020204030204" pitchFamily="34" charset="0"/>
              </a:rPr>
              <a:t>pårørande</a:t>
            </a:r>
            <a:r>
              <a:rPr lang="nb-NO" sz="1800" b="0" i="0" dirty="0">
                <a:solidFill>
                  <a:srgbClr val="000000"/>
                </a:solidFill>
                <a:effectLst/>
                <a:latin typeface="Calibri" panose="020F0502020204030204" pitchFamily="34" charset="0"/>
              </a:rPr>
              <a:t> skal bruke ei framtidsfullmakt til å få tilgang til</a:t>
            </a:r>
            <a:r>
              <a:rPr lang="nb-NO" b="0" i="0" dirty="0">
                <a:effectLst/>
                <a:latin typeface="-apple-system"/>
              </a:rPr>
              <a:t> Helsenorge</a:t>
            </a:r>
            <a:r>
              <a:rPr lang="nb-NO" sz="1800" b="0" i="0" dirty="0">
                <a:solidFill>
                  <a:srgbClr val="000000"/>
                </a:solidFill>
                <a:effectLst/>
                <a:latin typeface="Calibri" panose="020F0502020204030204" pitchFamily="34" charset="0"/>
              </a:rPr>
              <a:t>, går </a:t>
            </a:r>
            <a:r>
              <a:rPr lang="nb-NO" sz="1800" b="0" i="0" dirty="0" err="1">
                <a:solidFill>
                  <a:srgbClr val="000000"/>
                </a:solidFill>
                <a:effectLst/>
                <a:latin typeface="Calibri" panose="020F0502020204030204" pitchFamily="34" charset="0"/>
              </a:rPr>
              <a:t>dei</a:t>
            </a:r>
            <a:r>
              <a:rPr lang="nb-NO" sz="1800" b="0" i="0" dirty="0">
                <a:solidFill>
                  <a:srgbClr val="000000"/>
                </a:solidFill>
                <a:effectLst/>
                <a:latin typeface="Calibri" panose="020F0502020204030204" pitchFamily="34" charset="0"/>
              </a:rPr>
              <a:t> fram på same måte som ved «Fullmakt</a:t>
            </a:r>
            <a:r>
              <a:rPr lang="nb-NO" b="0" i="0" dirty="0">
                <a:effectLst/>
                <a:latin typeface="-apple-system"/>
              </a:rPr>
              <a:t> </a:t>
            </a:r>
            <a:r>
              <a:rPr lang="nb-NO" sz="1800" b="0" i="0" dirty="0">
                <a:solidFill>
                  <a:srgbClr val="000000"/>
                </a:solidFill>
                <a:effectLst/>
                <a:latin typeface="Source Sans Pro" panose="020B0503030403020204" pitchFamily="34" charset="0"/>
              </a:rPr>
              <a:t>når </a:t>
            </a:r>
            <a:r>
              <a:rPr lang="nb-NO" sz="1800" b="0" i="0" dirty="0" err="1">
                <a:solidFill>
                  <a:srgbClr val="000000"/>
                </a:solidFill>
                <a:effectLst/>
                <a:latin typeface="Source Sans Pro" panose="020B0503030403020204" pitchFamily="34" charset="0"/>
              </a:rPr>
              <a:t>nokon</a:t>
            </a:r>
            <a:r>
              <a:rPr lang="nb-NO" sz="1800" b="0" i="0" dirty="0">
                <a:solidFill>
                  <a:srgbClr val="000000"/>
                </a:solidFill>
                <a:effectLst/>
                <a:latin typeface="Source Sans Pro" panose="020B0503030403020204" pitchFamily="34" charset="0"/>
              </a:rPr>
              <a:t> har</a:t>
            </a:r>
            <a:r>
              <a:rPr lang="nb-NO" b="0" i="0" dirty="0">
                <a:effectLst/>
                <a:latin typeface="-apple-system"/>
              </a:rPr>
              <a:t> </a:t>
            </a:r>
            <a:r>
              <a:rPr lang="nb-NO" sz="1800" b="0" i="0" dirty="0" err="1">
                <a:solidFill>
                  <a:srgbClr val="000000"/>
                </a:solidFill>
                <a:effectLst/>
                <a:latin typeface="Calibri" panose="020F0502020204030204" pitchFamily="34" charset="0"/>
              </a:rPr>
              <a:t>manglande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helserettsleg</a:t>
            </a:r>
            <a:r>
              <a:rPr lang="nb-NO" sz="1800" b="0" i="0" dirty="0">
                <a:solidFill>
                  <a:srgbClr val="000000"/>
                </a:solidFill>
                <a:effectLst/>
                <a:latin typeface="Calibri" panose="020F0502020204030204" pitchFamily="34" charset="0"/>
              </a:rPr>
              <a:t> samtykkekompetanse».</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37</a:t>
            </a:fld>
            <a:endParaRPr lang="en-NO"/>
          </a:p>
        </p:txBody>
      </p:sp>
    </p:spTree>
    <p:extLst>
      <p:ext uri="{BB962C8B-B14F-4D97-AF65-F5344CB8AC3E}">
        <p14:creationId xmlns:p14="http://schemas.microsoft.com/office/powerpoint/2010/main" val="19788628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C22DC-F772-6F6B-2CA9-442C07D8FD5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186F755-13F0-0B4C-AAEA-3DAF73D0085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D055B3C-A029-B7BF-D479-B012E46B05B9}"/>
              </a:ext>
            </a:extLst>
          </p:cNvPr>
          <p:cNvSpPr>
            <a:spLocks noGrp="1"/>
          </p:cNvSpPr>
          <p:nvPr>
            <p:ph type="body" idx="1"/>
          </p:nvPr>
        </p:nvSpPr>
        <p:spPr/>
        <p:txBody>
          <a:bodyPr/>
          <a:lstStyle/>
          <a:p>
            <a:r>
              <a:rPr lang="nb-NO" b="0" i="0" dirty="0">
                <a:solidFill>
                  <a:srgbClr val="000000"/>
                </a:solidFill>
                <a:effectLst/>
                <a:latin typeface="Calibri" panose="020F0502020204030204" pitchFamily="34" charset="0"/>
              </a:rPr>
              <a:t>Om du eller </a:t>
            </a:r>
            <a:r>
              <a:rPr lang="nb-NO" b="0" i="0" dirty="0" err="1">
                <a:solidFill>
                  <a:srgbClr val="000000"/>
                </a:solidFill>
                <a:effectLst/>
                <a:latin typeface="Calibri" panose="020F0502020204030204" pitchFamily="34" charset="0"/>
              </a:rPr>
              <a:t>pårørande</a:t>
            </a:r>
            <a:r>
              <a:rPr lang="nb-NO" b="0" i="0" dirty="0">
                <a:solidFill>
                  <a:srgbClr val="000000"/>
                </a:solidFill>
                <a:effectLst/>
                <a:latin typeface="Calibri" panose="020F0502020204030204" pitchFamily="34" charset="0"/>
              </a:rPr>
              <a:t> ønsker </a:t>
            </a:r>
            <a:r>
              <a:rPr lang="nb-NO" b="0" i="0" dirty="0" err="1">
                <a:solidFill>
                  <a:srgbClr val="000000"/>
                </a:solidFill>
                <a:effectLst/>
                <a:latin typeface="Calibri" panose="020F0502020204030204" pitchFamily="34" charset="0"/>
              </a:rPr>
              <a:t>meir</a:t>
            </a:r>
            <a:r>
              <a:rPr lang="nb-NO" b="0" i="0" dirty="0">
                <a:solidFill>
                  <a:srgbClr val="000000"/>
                </a:solidFill>
                <a:effectLst/>
                <a:latin typeface="Calibri" panose="020F0502020204030204" pitchFamily="34" charset="0"/>
              </a:rPr>
              <a:t> informasjon om fullmakt eller hjelp med dette er det </a:t>
            </a:r>
            <a:r>
              <a:rPr lang="nb-NO" b="0" i="0" dirty="0" err="1">
                <a:solidFill>
                  <a:srgbClr val="000000"/>
                </a:solidFill>
                <a:effectLst/>
                <a:latin typeface="Calibri" panose="020F0502020204030204" pitchFamily="34" charset="0"/>
              </a:rPr>
              <a:t>berre</a:t>
            </a:r>
            <a:r>
              <a:rPr lang="nb-NO" b="0" i="0" dirty="0">
                <a:solidFill>
                  <a:srgbClr val="000000"/>
                </a:solidFill>
                <a:effectLst/>
                <a:latin typeface="Calibri" panose="020F0502020204030204" pitchFamily="34" charset="0"/>
              </a:rPr>
              <a:t> å ringe Rettleiing Helsenorge.</a:t>
            </a:r>
            <a:endParaRPr lang="nb-NO" dirty="0"/>
          </a:p>
        </p:txBody>
      </p:sp>
      <p:sp>
        <p:nvSpPr>
          <p:cNvPr id="4" name="Plassholder for lysbildenummer 3">
            <a:extLst>
              <a:ext uri="{FF2B5EF4-FFF2-40B4-BE49-F238E27FC236}">
                <a16:creationId xmlns:a16="http://schemas.microsoft.com/office/drawing/2014/main" id="{F20C7C39-435A-0A92-0462-7BB566890812}"/>
              </a:ext>
            </a:extLst>
          </p:cNvPr>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38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6886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Calibri" panose="020F0502020204030204" pitchFamily="34" charset="0"/>
              </a:rPr>
              <a:t>No er det tid for det siste temaet for dagen, der vi skal gå </a:t>
            </a:r>
            <a:r>
              <a:rPr lang="nb-NO" b="0" i="0" dirty="0" err="1">
                <a:solidFill>
                  <a:srgbClr val="000000"/>
                </a:solidFill>
                <a:effectLst/>
                <a:latin typeface="Calibri" panose="020F0502020204030204" pitchFamily="34" charset="0"/>
              </a:rPr>
              <a:t>meir</a:t>
            </a:r>
            <a:r>
              <a:rPr lang="nb-NO" b="0" i="0" dirty="0">
                <a:solidFill>
                  <a:srgbClr val="000000"/>
                </a:solidFill>
                <a:effectLst/>
                <a:latin typeface="Calibri" panose="020F0502020204030204" pitchFamily="34" charset="0"/>
              </a:rPr>
              <a:t> inn på bruk av </a:t>
            </a:r>
            <a:r>
              <a:rPr lang="nb-NO" b="0" i="0" dirty="0" err="1">
                <a:solidFill>
                  <a:srgbClr val="000000"/>
                </a:solidFill>
                <a:effectLst/>
                <a:latin typeface="Calibri" panose="020F0502020204030204" pitchFamily="34" charset="0"/>
              </a:rPr>
              <a:t>tenester</a:t>
            </a:r>
            <a:r>
              <a:rPr lang="nb-NO" b="0" i="0" dirty="0">
                <a:solidFill>
                  <a:srgbClr val="000000"/>
                </a:solidFill>
                <a:effectLst/>
                <a:latin typeface="Calibri" panose="020F0502020204030204" pitchFamily="34" charset="0"/>
              </a:rPr>
              <a:t> på Helsenorge.</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39</a:t>
            </a:fld>
            <a:endParaRPr lang="en-NO"/>
          </a:p>
        </p:txBody>
      </p:sp>
    </p:spTree>
    <p:extLst>
      <p:ext uri="{BB962C8B-B14F-4D97-AF65-F5344CB8AC3E}">
        <p14:creationId xmlns:p14="http://schemas.microsoft.com/office/powerpoint/2010/main" val="31152185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Calibri" panose="020F0502020204030204" pitchFamily="34" charset="0"/>
              </a:rPr>
              <a:t>Sånn her ser framsida ut når vi har logga inn og samtykt til bruk av Helsenorge. Helsenorge er mest brukt på mobil, men vi kjem til å vise </a:t>
            </a:r>
            <a:r>
              <a:rPr lang="nb-NO" b="0" i="0" dirty="0" err="1">
                <a:solidFill>
                  <a:srgbClr val="000000"/>
                </a:solidFill>
                <a:effectLst/>
                <a:latin typeface="Calibri" panose="020F0502020204030204" pitchFamily="34" charset="0"/>
              </a:rPr>
              <a:t>bilete</a:t>
            </a:r>
            <a:r>
              <a:rPr lang="nb-NO" b="0" i="0" dirty="0">
                <a:solidFill>
                  <a:srgbClr val="000000"/>
                </a:solidFill>
                <a:effectLst/>
                <a:latin typeface="Calibri" panose="020F0502020204030204" pitchFamily="34" charset="0"/>
              </a:rPr>
              <a:t> </a:t>
            </a:r>
            <a:r>
              <a:rPr lang="nb-NO" b="0" i="0" dirty="0" err="1">
                <a:solidFill>
                  <a:srgbClr val="000000"/>
                </a:solidFill>
                <a:effectLst/>
                <a:latin typeface="Calibri" panose="020F0502020204030204" pitchFamily="34" charset="0"/>
              </a:rPr>
              <a:t>frå</a:t>
            </a:r>
            <a:r>
              <a:rPr lang="nb-NO" b="0" i="0" dirty="0">
                <a:solidFill>
                  <a:srgbClr val="000000"/>
                </a:solidFill>
                <a:effectLst/>
                <a:latin typeface="Calibri" panose="020F0502020204030204" pitchFamily="34" charset="0"/>
              </a:rPr>
              <a:t> sånn det ser ut på </a:t>
            </a:r>
            <a:r>
              <a:rPr lang="nb-NO" b="0" i="0" dirty="0" err="1">
                <a:solidFill>
                  <a:srgbClr val="000000"/>
                </a:solidFill>
                <a:effectLst/>
                <a:latin typeface="Calibri" panose="020F0502020204030204" pitchFamily="34" charset="0"/>
              </a:rPr>
              <a:t>ein</a:t>
            </a:r>
            <a:r>
              <a:rPr lang="nb-NO" b="0" i="0" dirty="0">
                <a:solidFill>
                  <a:srgbClr val="000000"/>
                </a:solidFill>
                <a:effectLst/>
                <a:latin typeface="Calibri" panose="020F0502020204030204" pitchFamily="34" charset="0"/>
              </a:rPr>
              <a:t> pc, sånn at det er </a:t>
            </a:r>
            <a:r>
              <a:rPr lang="nb-NO" b="0" i="0" dirty="0" err="1">
                <a:solidFill>
                  <a:srgbClr val="000000"/>
                </a:solidFill>
                <a:effectLst/>
                <a:latin typeface="Calibri" panose="020F0502020204030204" pitchFamily="34" charset="0"/>
              </a:rPr>
              <a:t>lettare</a:t>
            </a:r>
            <a:r>
              <a:rPr lang="nb-NO" b="0" i="0" dirty="0">
                <a:solidFill>
                  <a:srgbClr val="000000"/>
                </a:solidFill>
                <a:effectLst/>
                <a:latin typeface="Calibri" panose="020F0502020204030204" pitchFamily="34" charset="0"/>
              </a:rPr>
              <a:t> å sjå. </a:t>
            </a:r>
            <a:r>
              <a:rPr lang="nb-NO" b="0" i="0" dirty="0" err="1">
                <a:solidFill>
                  <a:srgbClr val="000000"/>
                </a:solidFill>
                <a:effectLst/>
                <a:latin typeface="Calibri" panose="020F0502020204030204" pitchFamily="34" charset="0"/>
              </a:rPr>
              <a:t>Bileta</a:t>
            </a:r>
            <a:r>
              <a:rPr lang="nb-NO" b="0" i="0" dirty="0">
                <a:solidFill>
                  <a:srgbClr val="000000"/>
                </a:solidFill>
                <a:effectLst/>
                <a:latin typeface="Calibri" panose="020F0502020204030204" pitchFamily="34" charset="0"/>
              </a:rPr>
              <a:t> vi viser er henta </a:t>
            </a:r>
            <a:r>
              <a:rPr lang="nb-NO" b="0" i="0" dirty="0" err="1">
                <a:solidFill>
                  <a:srgbClr val="000000"/>
                </a:solidFill>
                <a:effectLst/>
                <a:latin typeface="Calibri" panose="020F0502020204030204" pitchFamily="34" charset="0"/>
              </a:rPr>
              <a:t>frå</a:t>
            </a:r>
            <a:r>
              <a:rPr lang="nb-NO" b="0" i="0" dirty="0">
                <a:solidFill>
                  <a:srgbClr val="000000"/>
                </a:solidFill>
                <a:effectLst/>
                <a:latin typeface="Calibri" panose="020F0502020204030204" pitchFamily="34" charset="0"/>
              </a:rPr>
              <a:t> Helsenorge testmiljøet og alle </a:t>
            </a:r>
            <a:r>
              <a:rPr lang="nb-NO" b="0" i="0" dirty="0" err="1">
                <a:solidFill>
                  <a:srgbClr val="000000"/>
                </a:solidFill>
                <a:effectLst/>
                <a:latin typeface="Calibri" panose="020F0502020204030204" pitchFamily="34" charset="0"/>
              </a:rPr>
              <a:t>personar</a:t>
            </a:r>
            <a:r>
              <a:rPr lang="nb-NO" b="0" i="0" dirty="0">
                <a:solidFill>
                  <a:srgbClr val="000000"/>
                </a:solidFill>
                <a:effectLst/>
                <a:latin typeface="Calibri" panose="020F0502020204030204" pitchFamily="34" charset="0"/>
              </a:rPr>
              <a:t> og legekontor er fiktive. Her er vi inne på profilen til testpersonen Kurt Håkon.</a:t>
            </a:r>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58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1" i="0" dirty="0">
                <a:solidFill>
                  <a:srgbClr val="000000"/>
                </a:solidFill>
                <a:effectLst/>
                <a:latin typeface="Calibri" panose="020F0502020204030204" pitchFamily="34" charset="0"/>
              </a:rPr>
              <a:t>[trykk]</a:t>
            </a:r>
            <a:r>
              <a:rPr lang="nb-NO" b="0" i="0" dirty="0">
                <a:effectLst/>
                <a:latin typeface="-apple-system"/>
              </a:rPr>
              <a:t> Helsenorge </a:t>
            </a:r>
            <a:r>
              <a:rPr lang="nb-NO" sz="1800" b="0" i="0" dirty="0">
                <a:solidFill>
                  <a:srgbClr val="000000"/>
                </a:solidFill>
                <a:effectLst/>
                <a:latin typeface="Calibri" panose="020F0502020204030204" pitchFamily="34" charset="0"/>
              </a:rPr>
              <a:t>er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app og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nettstad for deg som </a:t>
            </a:r>
            <a:r>
              <a:rPr lang="nb-NO" sz="1800" b="0" i="0" dirty="0" err="1">
                <a:solidFill>
                  <a:srgbClr val="000000"/>
                </a:solidFill>
                <a:effectLst/>
                <a:latin typeface="Calibri" panose="020F0502020204030204" pitchFamily="34" charset="0"/>
              </a:rPr>
              <a:t>innbyggar</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På</a:t>
            </a:r>
            <a:r>
              <a:rPr lang="nb-NO" b="0" i="0" dirty="0">
                <a:effectLst/>
                <a:latin typeface="-apple-system"/>
              </a:rPr>
              <a:t> Helsenorge </a:t>
            </a:r>
            <a:r>
              <a:rPr lang="nb-NO" sz="1800" b="0" i="0" dirty="0">
                <a:solidFill>
                  <a:srgbClr val="000000"/>
                </a:solidFill>
                <a:effectLst/>
                <a:latin typeface="Calibri" panose="020F0502020204030204" pitchFamily="34" charset="0"/>
              </a:rPr>
              <a:t>finn du informasjon om helse, og du kan logge inn for å bruke digitale </a:t>
            </a:r>
            <a:r>
              <a:rPr lang="nb-NO" sz="1800" b="0" i="0" dirty="0" err="1">
                <a:solidFill>
                  <a:srgbClr val="000000"/>
                </a:solidFill>
                <a:effectLst/>
                <a:latin typeface="Calibri" panose="020F0502020204030204" pitchFamily="34" charset="0"/>
              </a:rPr>
              <a:t>helsetenester</a:t>
            </a:r>
            <a:r>
              <a:rPr lang="nb-NO" sz="1800"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a:t>
            </a:fld>
            <a:endParaRPr lang="en-NO"/>
          </a:p>
        </p:txBody>
      </p:sp>
    </p:spTree>
    <p:extLst>
      <p:ext uri="{BB962C8B-B14F-4D97-AF65-F5344CB8AC3E}">
        <p14:creationId xmlns:p14="http://schemas.microsoft.com/office/powerpoint/2010/main" val="2516609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rtl="0" latinLnBrk="0"/>
            <a:r>
              <a:rPr lang="nb-NO" sz="1800" b="0" i="0" dirty="0">
                <a:solidFill>
                  <a:srgbClr val="000000"/>
                </a:solidFill>
                <a:effectLst/>
                <a:latin typeface="Calibri" panose="020F0502020204030204" pitchFamily="34" charset="0"/>
              </a:rPr>
              <a:t>På framsida til</a:t>
            </a:r>
            <a:r>
              <a:rPr lang="nb-NO" b="0" i="0" dirty="0">
                <a:effectLst/>
                <a:latin typeface="-apple-system"/>
              </a:rPr>
              <a:t> Helsenorge </a:t>
            </a:r>
            <a:r>
              <a:rPr lang="nb-NO" sz="1800" b="0" i="0" dirty="0">
                <a:solidFill>
                  <a:srgbClr val="000000"/>
                </a:solidFill>
                <a:effectLst/>
                <a:latin typeface="Calibri" panose="020F0502020204030204" pitchFamily="34" charset="0"/>
              </a:rPr>
              <a:t>kan du</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gå til ei side med informasjon om fastlegen din.</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kan òg gå til ei side som viser informasjon om </a:t>
            </a:r>
            <a:r>
              <a:rPr lang="nb-NO" sz="1800" b="0" i="0" dirty="0" err="1">
                <a:solidFill>
                  <a:srgbClr val="000000"/>
                </a:solidFill>
                <a:effectLst/>
                <a:latin typeface="Calibri" panose="020F0502020204030204" pitchFamily="34" charset="0"/>
              </a:rPr>
              <a:t>helsekontaktane</a:t>
            </a:r>
            <a:r>
              <a:rPr lang="nb-NO" sz="1800" b="0" i="0" dirty="0">
                <a:solidFill>
                  <a:srgbClr val="000000"/>
                </a:solidFill>
                <a:effectLst/>
                <a:latin typeface="Calibri" panose="020F0502020204030204" pitchFamily="34" charset="0"/>
              </a:rPr>
              <a:t> dine.</a:t>
            </a:r>
            <a:endParaRPr lang="nb-NO" b="0" i="0" dirty="0">
              <a:effectLst/>
              <a:latin typeface="-apple-system"/>
            </a:endParaRPr>
          </a:p>
          <a:p>
            <a:pPr marL="0" marR="0" indent="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På framsida finn du òg snarveg til </a:t>
            </a:r>
            <a:r>
              <a:rPr lang="nb-NO" sz="1800" b="0" i="0" dirty="0" err="1">
                <a:solidFill>
                  <a:srgbClr val="000000"/>
                </a:solidFill>
                <a:effectLst/>
                <a:latin typeface="Calibri" panose="020F0502020204030204" pitchFamily="34" charset="0"/>
              </a:rPr>
              <a:t>dei</a:t>
            </a:r>
            <a:r>
              <a:rPr lang="nb-NO" sz="1800" b="0" i="0" dirty="0">
                <a:solidFill>
                  <a:srgbClr val="000000"/>
                </a:solidFill>
                <a:effectLst/>
                <a:latin typeface="Calibri" panose="020F0502020204030204" pitchFamily="34" charset="0"/>
              </a:rPr>
              <a:t> mest brukte </a:t>
            </a:r>
            <a:r>
              <a:rPr lang="nb-NO" sz="1800" b="0" i="0" dirty="0" err="1">
                <a:solidFill>
                  <a:srgbClr val="000000"/>
                </a:solidFill>
                <a:effectLst/>
                <a:latin typeface="Calibri" panose="020F0502020204030204" pitchFamily="34" charset="0"/>
              </a:rPr>
              <a:t>tenestene</a:t>
            </a:r>
            <a:r>
              <a:rPr lang="nb-NO" sz="1800" b="0" i="0" dirty="0">
                <a:solidFill>
                  <a:srgbClr val="000000"/>
                </a:solidFill>
                <a:effectLst/>
                <a:latin typeface="Calibri" panose="020F0502020204030204" pitchFamily="34" charset="0"/>
              </a:rPr>
              <a:t> på</a:t>
            </a:r>
            <a:r>
              <a:rPr lang="nb-NO" b="0" i="0" dirty="0">
                <a:effectLst/>
                <a:latin typeface="-apple-system"/>
              </a:rPr>
              <a:t> Helsenorge</a:t>
            </a:r>
            <a:r>
              <a:rPr lang="nb-NO" sz="1800" b="0" i="0" dirty="0">
                <a:solidFill>
                  <a:srgbClr val="000000"/>
                </a:solidFill>
                <a:effectLst/>
                <a:latin typeface="Calibri" panose="020F0502020204030204" pitchFamily="34" charset="0"/>
              </a:rPr>
              <a:t>; «Bestill time», «Forny resept» og «Skriv melding».</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372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Calibri" panose="020F0502020204030204" pitchFamily="34" charset="0"/>
              </a:rPr>
              <a:t>Då skal vi sjå </a:t>
            </a:r>
            <a:r>
              <a:rPr lang="nb-NO" b="0" i="0" dirty="0" err="1">
                <a:solidFill>
                  <a:srgbClr val="000000"/>
                </a:solidFill>
                <a:effectLst/>
                <a:latin typeface="Calibri" panose="020F0502020204030204" pitchFamily="34" charset="0"/>
              </a:rPr>
              <a:t>nærmare</a:t>
            </a:r>
            <a:r>
              <a:rPr lang="nb-NO" b="0" i="0" dirty="0">
                <a:solidFill>
                  <a:srgbClr val="000000"/>
                </a:solidFill>
                <a:effectLst/>
                <a:latin typeface="Calibri" panose="020F0502020204030204" pitchFamily="34" charset="0"/>
              </a:rPr>
              <a:t> på </a:t>
            </a:r>
            <a:r>
              <a:rPr lang="nb-NO" b="0" i="0" dirty="0" err="1">
                <a:solidFill>
                  <a:srgbClr val="000000"/>
                </a:solidFill>
                <a:effectLst/>
                <a:latin typeface="Calibri" panose="020F0502020204030204" pitchFamily="34" charset="0"/>
              </a:rPr>
              <a:t>eit</a:t>
            </a:r>
            <a:r>
              <a:rPr lang="nb-NO" b="0" i="0" dirty="0">
                <a:solidFill>
                  <a:srgbClr val="000000"/>
                </a:solidFill>
                <a:effectLst/>
                <a:latin typeface="Calibri" panose="020F0502020204030204" pitchFamily="34" charset="0"/>
              </a:rPr>
              <a:t> </a:t>
            </a:r>
            <a:r>
              <a:rPr lang="nb-NO" b="0" i="0" dirty="0" err="1">
                <a:solidFill>
                  <a:srgbClr val="000000"/>
                </a:solidFill>
                <a:effectLst/>
                <a:latin typeface="Calibri" panose="020F0502020204030204" pitchFamily="34" charset="0"/>
              </a:rPr>
              <a:t>utval</a:t>
            </a:r>
            <a:r>
              <a:rPr lang="nb-NO" b="0" i="0" dirty="0">
                <a:solidFill>
                  <a:srgbClr val="000000"/>
                </a:solidFill>
                <a:effectLst/>
                <a:latin typeface="Calibri" panose="020F0502020204030204" pitchFamily="34" charset="0"/>
              </a:rPr>
              <a:t> av </a:t>
            </a:r>
            <a:r>
              <a:rPr lang="nb-NO" b="0" i="0" dirty="0" err="1">
                <a:solidFill>
                  <a:srgbClr val="000000"/>
                </a:solidFill>
                <a:effectLst/>
                <a:latin typeface="Calibri" panose="020F0502020204030204" pitchFamily="34" charset="0"/>
              </a:rPr>
              <a:t>tenestene</a:t>
            </a:r>
            <a:r>
              <a:rPr lang="nb-NO" b="0" i="0" dirty="0">
                <a:solidFill>
                  <a:srgbClr val="000000"/>
                </a:solidFill>
                <a:effectLst/>
                <a:latin typeface="Calibri" panose="020F0502020204030204" pitchFamily="34" charset="0"/>
              </a:rPr>
              <a:t> som </a:t>
            </a:r>
            <a:r>
              <a:rPr lang="nb-NO" b="0" i="0" dirty="0" err="1">
                <a:solidFill>
                  <a:srgbClr val="000000"/>
                </a:solidFill>
                <a:effectLst/>
                <a:latin typeface="Calibri" panose="020F0502020204030204" pitchFamily="34" charset="0"/>
              </a:rPr>
              <a:t>finst</a:t>
            </a:r>
            <a:r>
              <a:rPr lang="nb-NO" b="0" i="0" dirty="0">
                <a:solidFill>
                  <a:srgbClr val="000000"/>
                </a:solidFill>
                <a:effectLst/>
                <a:latin typeface="Calibri" panose="020F0502020204030204" pitchFamily="34" charset="0"/>
              </a:rPr>
              <a:t> på Helsenorge. Vi </a:t>
            </a:r>
            <a:r>
              <a:rPr lang="nb-NO" b="0" i="0" dirty="0" err="1">
                <a:solidFill>
                  <a:srgbClr val="000000"/>
                </a:solidFill>
                <a:effectLst/>
                <a:latin typeface="Calibri" panose="020F0502020204030204" pitchFamily="34" charset="0"/>
              </a:rPr>
              <a:t>startar</a:t>
            </a:r>
            <a:r>
              <a:rPr lang="nb-NO" b="0" i="0" dirty="0">
                <a:solidFill>
                  <a:srgbClr val="000000"/>
                </a:solidFill>
                <a:effectLst/>
                <a:latin typeface="Calibri" panose="020F0502020204030204" pitchFamily="34" charset="0"/>
              </a:rPr>
              <a:t> med «</a:t>
            </a:r>
            <a:r>
              <a:rPr lang="nb-NO" b="0" i="0" dirty="0" err="1">
                <a:solidFill>
                  <a:srgbClr val="000000"/>
                </a:solidFill>
                <a:effectLst/>
                <a:latin typeface="Calibri" panose="020F0502020204030204" pitchFamily="34" charset="0"/>
              </a:rPr>
              <a:t>Fastlegetenester</a:t>
            </a:r>
            <a:r>
              <a:rPr lang="nb-NO" b="0" i="0" dirty="0">
                <a:solidFill>
                  <a:srgbClr val="000000"/>
                </a:solidFill>
                <a:effectLst/>
                <a:latin typeface="Calibri" panose="020F0502020204030204" pitchFamily="34" charset="0"/>
              </a:rPr>
              <a:t>», før vi går </a:t>
            </a:r>
            <a:r>
              <a:rPr lang="nb-NO" b="0" i="0" dirty="0" err="1">
                <a:solidFill>
                  <a:srgbClr val="000000"/>
                </a:solidFill>
                <a:effectLst/>
                <a:latin typeface="Calibri" panose="020F0502020204030204" pitchFamily="34" charset="0"/>
              </a:rPr>
              <a:t>vidare</a:t>
            </a:r>
            <a:r>
              <a:rPr lang="nb-NO" b="0" i="0" dirty="0">
                <a:solidFill>
                  <a:srgbClr val="000000"/>
                </a:solidFill>
                <a:effectLst/>
                <a:latin typeface="Calibri" panose="020F0502020204030204" pitchFamily="34" charset="0"/>
              </a:rPr>
              <a:t> til «Innboks», «Reseptar», «</a:t>
            </a:r>
            <a:r>
              <a:rPr lang="nb-NO" b="0" i="0" dirty="0" err="1">
                <a:solidFill>
                  <a:srgbClr val="000000"/>
                </a:solidFill>
                <a:effectLst/>
                <a:latin typeface="Calibri" panose="020F0502020204030204" pitchFamily="34" charset="0"/>
              </a:rPr>
              <a:t>Vaksinar</a:t>
            </a:r>
            <a:r>
              <a:rPr lang="nb-NO" b="0" i="0" dirty="0">
                <a:solidFill>
                  <a:srgbClr val="000000"/>
                </a:solidFill>
                <a:effectLst/>
                <a:latin typeface="Calibri" panose="020F0502020204030204" pitchFamily="34" charset="0"/>
              </a:rPr>
              <a:t>» , «Frikort og </a:t>
            </a:r>
            <a:r>
              <a:rPr lang="nb-NO" b="0" i="0" dirty="0" err="1">
                <a:solidFill>
                  <a:srgbClr val="000000"/>
                </a:solidFill>
                <a:effectLst/>
                <a:latin typeface="Calibri" panose="020F0502020204030204" pitchFamily="34" charset="0"/>
              </a:rPr>
              <a:t>eigendelar</a:t>
            </a:r>
            <a:r>
              <a:rPr lang="nb-NO" b="0" i="0" dirty="0">
                <a:solidFill>
                  <a:srgbClr val="000000"/>
                </a:solidFill>
                <a:effectLst/>
                <a:latin typeface="Calibri" panose="020F0502020204030204" pitchFamily="34" charset="0"/>
              </a:rPr>
              <a:t>», «Byte fastlege», «Pasientjournal» og «Donorkort».</a:t>
            </a:r>
            <a:endParaRPr lang="nb-NO" dirty="0">
              <a:cs typeface="Calibri"/>
            </a:endParaRP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42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061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1" i="0" dirty="0">
                <a:solidFill>
                  <a:srgbClr val="000000"/>
                </a:solidFill>
                <a:effectLst/>
                <a:latin typeface="Calibri" panose="020F0502020204030204" pitchFamily="34" charset="0"/>
              </a:rPr>
              <a:t>[trykk]</a:t>
            </a:r>
            <a:r>
              <a:rPr lang="nb-NO" sz="3600" b="0" i="0" dirty="0">
                <a:effectLst/>
                <a:latin typeface="-apple-system"/>
              </a:rPr>
              <a:t> </a:t>
            </a:r>
            <a:r>
              <a:rPr lang="nb-NO" sz="1800" b="0" i="0" dirty="0">
                <a:solidFill>
                  <a:srgbClr val="000000"/>
                </a:solidFill>
                <a:effectLst/>
                <a:latin typeface="Calibri" panose="020F0502020204030204" pitchFamily="34" charset="0"/>
              </a:rPr>
              <a:t>Kva </a:t>
            </a:r>
            <a:r>
              <a:rPr lang="nb-NO" sz="1800" b="0" i="0" dirty="0" err="1">
                <a:solidFill>
                  <a:srgbClr val="000000"/>
                </a:solidFill>
                <a:effectLst/>
                <a:latin typeface="Calibri" panose="020F0502020204030204" pitchFamily="34" charset="0"/>
              </a:rPr>
              <a:t>tenester</a:t>
            </a:r>
            <a:r>
              <a:rPr lang="nb-NO" sz="1800" b="0" i="0" dirty="0">
                <a:solidFill>
                  <a:srgbClr val="000000"/>
                </a:solidFill>
                <a:effectLst/>
                <a:latin typeface="Calibri" panose="020F0502020204030204" pitchFamily="34" charset="0"/>
              </a:rPr>
              <a:t> du har tilgang til, avheng av kva fastlegen din har valt å tilby på</a:t>
            </a:r>
            <a:r>
              <a:rPr lang="nb-NO" sz="3600" b="0" i="0" dirty="0">
                <a:effectLst/>
                <a:latin typeface="-apple-system"/>
              </a:rPr>
              <a:t> Helsenorge</a:t>
            </a:r>
            <a:r>
              <a:rPr lang="nb-NO" sz="1800" b="0" i="0" dirty="0">
                <a:solidFill>
                  <a:srgbClr val="000000"/>
                </a:solidFill>
                <a:effectLst/>
                <a:latin typeface="Calibri" panose="020F0502020204030204" pitchFamily="34" charset="0"/>
              </a:rPr>
              <a:t>.</a:t>
            </a:r>
            <a:endParaRPr lang="nb-NO" sz="3600"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sz="3600" b="0" i="0" dirty="0">
                <a:effectLst/>
                <a:latin typeface="-apple-system"/>
              </a:rPr>
              <a:t> </a:t>
            </a:r>
            <a:r>
              <a:rPr lang="nb-NO" sz="1800" b="0" i="0" dirty="0">
                <a:solidFill>
                  <a:srgbClr val="000000"/>
                </a:solidFill>
                <a:effectLst/>
                <a:latin typeface="Calibri" panose="020F0502020204030204" pitchFamily="34" charset="0"/>
              </a:rPr>
              <a:t>Døme på </a:t>
            </a:r>
            <a:r>
              <a:rPr lang="nb-NO" sz="1800" b="0" i="0" dirty="0" err="1">
                <a:solidFill>
                  <a:srgbClr val="000000"/>
                </a:solidFill>
                <a:effectLst/>
                <a:latin typeface="Calibri" panose="020F0502020204030204" pitchFamily="34" charset="0"/>
              </a:rPr>
              <a:t>tenester</a:t>
            </a:r>
            <a:r>
              <a:rPr lang="nb-NO" sz="1800" b="0" i="0" dirty="0">
                <a:solidFill>
                  <a:srgbClr val="000000"/>
                </a:solidFill>
                <a:effectLst/>
                <a:latin typeface="Calibri" panose="020F0502020204030204" pitchFamily="34" charset="0"/>
              </a:rPr>
              <a:t> fastlegen kan tilby er</a:t>
            </a:r>
            <a:r>
              <a:rPr lang="nb-NO" sz="3600" b="0" i="0" dirty="0">
                <a:effectLst/>
                <a:latin typeface="-apple-system"/>
              </a:rPr>
              <a:t> </a:t>
            </a:r>
            <a:r>
              <a:rPr lang="nb-NO" sz="1800" b="1" i="0" dirty="0">
                <a:solidFill>
                  <a:srgbClr val="000000"/>
                </a:solidFill>
                <a:effectLst/>
                <a:latin typeface="Calibri" panose="020F0502020204030204" pitchFamily="34" charset="0"/>
              </a:rPr>
              <a:t>[trykk]</a:t>
            </a:r>
            <a:r>
              <a:rPr lang="nb-NO" sz="3600" b="0" i="0" dirty="0">
                <a:effectLst/>
                <a:latin typeface="-apple-system"/>
              </a:rPr>
              <a:t> </a:t>
            </a:r>
            <a:r>
              <a:rPr lang="nb-NO" sz="1800" b="0" i="0" dirty="0">
                <a:solidFill>
                  <a:srgbClr val="000000"/>
                </a:solidFill>
                <a:effectLst/>
                <a:latin typeface="Calibri" panose="020F0502020204030204" pitchFamily="34" charset="0"/>
              </a:rPr>
              <a:t>«Fornye resept»,</a:t>
            </a:r>
            <a:r>
              <a:rPr lang="nb-NO" sz="3600" b="0" i="0" dirty="0">
                <a:effectLst/>
                <a:latin typeface="-apple-system"/>
              </a:rPr>
              <a:t> </a:t>
            </a:r>
            <a:r>
              <a:rPr lang="nb-NO" sz="1800" b="1" i="0" dirty="0">
                <a:solidFill>
                  <a:srgbClr val="000000"/>
                </a:solidFill>
                <a:effectLst/>
                <a:latin typeface="Calibri" panose="020F0502020204030204" pitchFamily="34" charset="0"/>
              </a:rPr>
              <a:t>[trykk]</a:t>
            </a:r>
            <a:r>
              <a:rPr lang="nb-NO" sz="3600" b="0" i="0" dirty="0">
                <a:effectLst/>
                <a:latin typeface="-apple-system"/>
              </a:rPr>
              <a:t> </a:t>
            </a:r>
            <a:r>
              <a:rPr lang="nb-NO" sz="1800" b="0" i="0" dirty="0">
                <a:solidFill>
                  <a:srgbClr val="000000"/>
                </a:solidFill>
                <a:effectLst/>
                <a:latin typeface="Calibri" panose="020F0502020204030204" pitchFamily="34" charset="0"/>
              </a:rPr>
              <a:t>«Bestille time»,</a:t>
            </a:r>
            <a:r>
              <a:rPr lang="nb-NO" sz="3600" b="0" i="0" dirty="0">
                <a:effectLst/>
                <a:latin typeface="-apple-system"/>
              </a:rPr>
              <a:t> </a:t>
            </a:r>
            <a:r>
              <a:rPr lang="nb-NO" sz="1800" b="1" i="0" dirty="0">
                <a:solidFill>
                  <a:srgbClr val="000000"/>
                </a:solidFill>
                <a:effectLst/>
                <a:latin typeface="Calibri" panose="020F0502020204030204" pitchFamily="34" charset="0"/>
              </a:rPr>
              <a:t>[trykk]</a:t>
            </a:r>
            <a:r>
              <a:rPr lang="nb-NO" sz="3600" b="0" i="0" dirty="0">
                <a:effectLst/>
                <a:latin typeface="-apple-system"/>
              </a:rPr>
              <a:t> </a:t>
            </a:r>
            <a:r>
              <a:rPr lang="nb-NO" sz="1800" b="0" i="0" dirty="0">
                <a:solidFill>
                  <a:srgbClr val="000000"/>
                </a:solidFill>
                <a:effectLst/>
                <a:latin typeface="Calibri" panose="020F0502020204030204" pitchFamily="34" charset="0"/>
              </a:rPr>
              <a:t>«Starte e-konsultasjon» og</a:t>
            </a:r>
            <a:r>
              <a:rPr lang="nb-NO" sz="3600" b="0" i="0" dirty="0">
                <a:effectLst/>
                <a:latin typeface="-apple-system"/>
              </a:rPr>
              <a:t> </a:t>
            </a:r>
            <a:r>
              <a:rPr lang="nb-NO" sz="1800" b="1" i="0" dirty="0">
                <a:solidFill>
                  <a:srgbClr val="000000"/>
                </a:solidFill>
                <a:effectLst/>
                <a:latin typeface="Calibri" panose="020F0502020204030204" pitchFamily="34" charset="0"/>
              </a:rPr>
              <a:t>[trykk]</a:t>
            </a:r>
            <a:r>
              <a:rPr lang="nb-NO" sz="3600" b="0" i="0" dirty="0">
                <a:effectLst/>
                <a:latin typeface="-apple-system"/>
              </a:rPr>
              <a:t> </a:t>
            </a:r>
            <a:r>
              <a:rPr lang="nb-NO" sz="1800" b="0" i="0" dirty="0">
                <a:solidFill>
                  <a:srgbClr val="000000"/>
                </a:solidFill>
                <a:effectLst/>
                <a:latin typeface="Calibri" panose="020F0502020204030204" pitchFamily="34" charset="0"/>
              </a:rPr>
              <a:t>«Kontakte legekontoret (resepsjonen)».</a:t>
            </a:r>
            <a:endParaRPr lang="nb-NO" sz="3600"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sz="3600" b="0" i="0" dirty="0">
                <a:effectLst/>
                <a:latin typeface="-apple-system"/>
              </a:rPr>
              <a:t> </a:t>
            </a:r>
            <a:r>
              <a:rPr lang="nb-NO" sz="1800" b="0" i="0" dirty="0">
                <a:solidFill>
                  <a:srgbClr val="000000"/>
                </a:solidFill>
                <a:effectLst/>
                <a:latin typeface="Calibri" panose="020F0502020204030204" pitchFamily="34" charset="0"/>
              </a:rPr>
              <a:t>Ved kontakt via</a:t>
            </a:r>
            <a:r>
              <a:rPr lang="nb-NO" sz="3600" b="0" i="0" dirty="0">
                <a:effectLst/>
                <a:latin typeface="-apple-system"/>
              </a:rPr>
              <a:t> Helsenorge </a:t>
            </a:r>
            <a:r>
              <a:rPr lang="nb-NO" sz="1800" b="0" i="0" dirty="0">
                <a:solidFill>
                  <a:srgbClr val="000000"/>
                </a:solidFill>
                <a:effectLst/>
                <a:latin typeface="Calibri" panose="020F0502020204030204" pitchFamily="34" charset="0"/>
              </a:rPr>
              <a:t>har fastlegen krav om å svare deg i løpet av 5 </a:t>
            </a:r>
            <a:r>
              <a:rPr lang="nb-NO" sz="1800" b="0" i="0" dirty="0" err="1">
                <a:solidFill>
                  <a:srgbClr val="000000"/>
                </a:solidFill>
                <a:effectLst/>
                <a:latin typeface="Calibri" panose="020F0502020204030204" pitchFamily="34" charset="0"/>
              </a:rPr>
              <a:t>arbeidsdagar</a:t>
            </a:r>
            <a:r>
              <a:rPr lang="nb-NO" sz="1800" b="0" i="0" dirty="0">
                <a:solidFill>
                  <a:srgbClr val="000000"/>
                </a:solidFill>
                <a:effectLst/>
                <a:latin typeface="Calibri" panose="020F0502020204030204" pitchFamily="34" charset="0"/>
              </a:rPr>
              <a:t>.</a:t>
            </a:r>
            <a:endParaRPr lang="nb-NO" sz="3600"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sz="3600" b="0" i="0" dirty="0">
                <a:effectLst/>
                <a:latin typeface="-apple-system"/>
              </a:rPr>
              <a:t> </a:t>
            </a:r>
            <a:r>
              <a:rPr lang="nb-NO" sz="1800" b="0" i="0" dirty="0">
                <a:solidFill>
                  <a:srgbClr val="000000"/>
                </a:solidFill>
                <a:effectLst/>
                <a:latin typeface="Calibri" panose="020F0502020204030204" pitchFamily="34" charset="0"/>
              </a:rPr>
              <a:t>Dersom fastlegen har lagt ut informasjonsmelding til </a:t>
            </a:r>
            <a:r>
              <a:rPr lang="nb-NO" sz="1800" b="0" i="0" dirty="0" err="1">
                <a:solidFill>
                  <a:srgbClr val="000000"/>
                </a:solidFill>
                <a:effectLst/>
                <a:latin typeface="Calibri" panose="020F0502020204030204" pitchFamily="34" charset="0"/>
              </a:rPr>
              <a:t>pasientane</a:t>
            </a:r>
            <a:r>
              <a:rPr lang="nb-NO" sz="1800" b="0" i="0" dirty="0">
                <a:solidFill>
                  <a:srgbClr val="000000"/>
                </a:solidFill>
                <a:effectLst/>
                <a:latin typeface="Calibri" panose="020F0502020204030204" pitchFamily="34" charset="0"/>
              </a:rPr>
              <a:t> sine kan du sjå denne på</a:t>
            </a:r>
            <a:r>
              <a:rPr lang="nb-NO" sz="3600" b="0" i="0" dirty="0">
                <a:effectLst/>
                <a:latin typeface="-apple-system"/>
              </a:rPr>
              <a:t> Helsenorge</a:t>
            </a:r>
            <a:r>
              <a:rPr lang="nb-NO" sz="1800" b="0" i="0" dirty="0">
                <a:solidFill>
                  <a:srgbClr val="000000"/>
                </a:solidFill>
                <a:effectLst/>
                <a:latin typeface="Calibri" panose="020F0502020204030204" pitchFamily="34" charset="0"/>
              </a:rPr>
              <a:t>. Informasjonsmeldinga som du ser, gjeld for alle </a:t>
            </a:r>
            <a:r>
              <a:rPr lang="nb-NO" sz="1800" b="0" i="0" dirty="0" err="1">
                <a:solidFill>
                  <a:srgbClr val="000000"/>
                </a:solidFill>
                <a:effectLst/>
                <a:latin typeface="Calibri" panose="020F0502020204030204" pitchFamily="34" charset="0"/>
              </a:rPr>
              <a:t>pasientane</a:t>
            </a:r>
            <a:r>
              <a:rPr lang="nb-NO" sz="1800" b="0" i="0" dirty="0">
                <a:solidFill>
                  <a:srgbClr val="000000"/>
                </a:solidFill>
                <a:effectLst/>
                <a:latin typeface="Calibri" panose="020F0502020204030204" pitchFamily="34" charset="0"/>
              </a:rPr>
              <a:t> til fastlegen din.</a:t>
            </a:r>
            <a:endParaRPr lang="nb-NO" sz="3600" b="0" i="0" dirty="0">
              <a:effectLst/>
              <a:latin typeface="-apple-system"/>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43</a:t>
            </a:fld>
            <a:endParaRPr lang="en-NO"/>
          </a:p>
        </p:txBody>
      </p:sp>
    </p:spTree>
    <p:extLst>
      <p:ext uri="{BB962C8B-B14F-4D97-AF65-F5344CB8AC3E}">
        <p14:creationId xmlns:p14="http://schemas.microsoft.com/office/powerpoint/2010/main" val="1969736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I innboksen har du oversikt over alle </a:t>
            </a:r>
            <a:r>
              <a:rPr lang="nb-NO" sz="1800" b="0" i="0" dirty="0" err="1">
                <a:solidFill>
                  <a:srgbClr val="000000"/>
                </a:solidFill>
                <a:effectLst/>
                <a:latin typeface="Calibri" panose="020F0502020204030204" pitchFamily="34" charset="0"/>
              </a:rPr>
              <a:t>meldingane</a:t>
            </a:r>
            <a:r>
              <a:rPr lang="nb-NO" sz="1800" b="0" i="0" dirty="0">
                <a:solidFill>
                  <a:srgbClr val="000000"/>
                </a:solidFill>
                <a:effectLst/>
                <a:latin typeface="Calibri" panose="020F0502020204030204" pitchFamily="34" charset="0"/>
              </a:rPr>
              <a:t> du har fått og sendt til </a:t>
            </a:r>
            <a:r>
              <a:rPr lang="nb-NO" sz="1800" b="0" i="0" dirty="0" err="1">
                <a:solidFill>
                  <a:srgbClr val="000000"/>
                </a:solidFill>
                <a:effectLst/>
                <a:latin typeface="Calibri" panose="020F0502020204030204" pitchFamily="34" charset="0"/>
              </a:rPr>
              <a:t>helsetenesta</a:t>
            </a:r>
            <a:r>
              <a:rPr lang="nb-NO" sz="1800" b="0" i="0" dirty="0">
                <a:solidFill>
                  <a:srgbClr val="000000"/>
                </a:solidFill>
                <a:effectLst/>
                <a:latin typeface="Calibri" panose="020F0502020204030204" pitchFamily="34" charset="0"/>
              </a:rPr>
              <a:t> via</a:t>
            </a:r>
            <a:r>
              <a:rPr lang="nb-NO" b="0" i="0" dirty="0">
                <a:effectLst/>
                <a:latin typeface="-apple-system"/>
              </a:rPr>
              <a:t> Helsenorge</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err="1">
                <a:solidFill>
                  <a:srgbClr val="000000"/>
                </a:solidFill>
                <a:effectLst/>
                <a:latin typeface="Calibri" panose="020F0502020204030204" pitchFamily="34" charset="0"/>
              </a:rPr>
              <a:t>Meldingane</a:t>
            </a:r>
            <a:r>
              <a:rPr lang="nb-NO" sz="1800" b="0" i="0" dirty="0">
                <a:solidFill>
                  <a:srgbClr val="000000"/>
                </a:solidFill>
                <a:effectLst/>
                <a:latin typeface="Calibri" panose="020F0502020204030204" pitchFamily="34" charset="0"/>
              </a:rPr>
              <a:t> kan til dømes </a:t>
            </a:r>
            <a:r>
              <a:rPr lang="nb-NO" sz="1800" b="0" i="0" dirty="0" err="1">
                <a:solidFill>
                  <a:srgbClr val="000000"/>
                </a:solidFill>
                <a:effectLst/>
                <a:latin typeface="Calibri" panose="020F0502020204030204" pitchFamily="34" charset="0"/>
              </a:rPr>
              <a:t>vere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frå</a:t>
            </a:r>
            <a:r>
              <a:rPr lang="nb-NO" sz="1800" b="0" i="0" dirty="0">
                <a:solidFill>
                  <a:srgbClr val="000000"/>
                </a:solidFill>
                <a:effectLst/>
                <a:latin typeface="Calibri" panose="020F0502020204030204" pitchFamily="34" charset="0"/>
              </a:rPr>
              <a:t> fastlegen din, </a:t>
            </a:r>
            <a:r>
              <a:rPr lang="nb-NO" sz="1800" b="0" i="0" dirty="0" err="1">
                <a:solidFill>
                  <a:srgbClr val="000000"/>
                </a:solidFill>
                <a:effectLst/>
                <a:latin typeface="Calibri" panose="020F0502020204030204" pitchFamily="34" charset="0"/>
              </a:rPr>
              <a:t>frå</a:t>
            </a:r>
            <a:r>
              <a:rPr lang="nb-NO" sz="1800" b="0" i="0" dirty="0">
                <a:solidFill>
                  <a:srgbClr val="000000"/>
                </a:solidFill>
                <a:effectLst/>
                <a:latin typeface="Calibri" panose="020F0502020204030204" pitchFamily="34" charset="0"/>
              </a:rPr>
              <a:t> kommunale </a:t>
            </a:r>
            <a:r>
              <a:rPr lang="nb-NO" sz="1800" b="0" i="0" dirty="0" err="1">
                <a:solidFill>
                  <a:srgbClr val="000000"/>
                </a:solidFill>
                <a:effectLst/>
                <a:latin typeface="Calibri" panose="020F0502020204030204" pitchFamily="34" charset="0"/>
              </a:rPr>
              <a:t>helsetenester</a:t>
            </a:r>
            <a:r>
              <a:rPr lang="nb-NO" sz="1800" b="0" i="0" dirty="0">
                <a:solidFill>
                  <a:srgbClr val="000000"/>
                </a:solidFill>
                <a:effectLst/>
                <a:latin typeface="Calibri" panose="020F0502020204030204" pitchFamily="34" charset="0"/>
              </a:rPr>
              <a:t> eller innkalling til time på sjukehus.</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For å lese ei melding trykker du på «Sjå </a:t>
            </a:r>
            <a:r>
              <a:rPr lang="nb-NO" sz="1800" b="0" i="0" dirty="0" err="1">
                <a:solidFill>
                  <a:srgbClr val="000000"/>
                </a:solidFill>
                <a:effectLst/>
                <a:latin typeface="Calibri" panose="020F0502020204030204" pitchFamily="34" charset="0"/>
              </a:rPr>
              <a:t>detaljar</a:t>
            </a:r>
            <a:r>
              <a:rPr lang="nb-NO" sz="1800" b="0" i="0" dirty="0">
                <a:solidFill>
                  <a:srgbClr val="000000"/>
                </a:solidFill>
                <a:effectLst/>
                <a:latin typeface="Calibri" panose="020F0502020204030204" pitchFamily="34" charset="0"/>
              </a:rPr>
              <a:t>» i Innboks.</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kan trykke på «Skriv ny melding» i Innboks om du vil sjå kva </a:t>
            </a:r>
            <a:r>
              <a:rPr lang="nb-NO" sz="1800" b="0" i="0" dirty="0" err="1">
                <a:solidFill>
                  <a:srgbClr val="000000"/>
                </a:solidFill>
                <a:effectLst/>
                <a:latin typeface="Calibri" panose="020F0502020204030204" pitchFamily="34" charset="0"/>
              </a:rPr>
              <a:t>helsekontaktar</a:t>
            </a:r>
            <a:r>
              <a:rPr lang="nb-NO" sz="1800" b="0" i="0" dirty="0">
                <a:solidFill>
                  <a:srgbClr val="000000"/>
                </a:solidFill>
                <a:effectLst/>
                <a:latin typeface="Calibri" panose="020F0502020204030204" pitchFamily="34" charset="0"/>
              </a:rPr>
              <a:t> du kan skrive melding til via</a:t>
            </a:r>
            <a:r>
              <a:rPr lang="nb-NO" b="0" i="0" dirty="0">
                <a:effectLst/>
                <a:latin typeface="-apple-system"/>
              </a:rPr>
              <a:t> Helsenorge</a:t>
            </a:r>
            <a:r>
              <a:rPr lang="nb-NO" sz="1800" b="0" i="0" dirty="0">
                <a:solidFill>
                  <a:srgbClr val="000000"/>
                </a:solidFill>
                <a:effectLst/>
                <a:latin typeface="Calibri" panose="020F0502020204030204" pitchFamily="34" charset="0"/>
              </a:rPr>
              <a:t>.</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får beskjed </a:t>
            </a:r>
            <a:r>
              <a:rPr lang="nb-NO" sz="1800" b="0" i="0" dirty="0" err="1">
                <a:solidFill>
                  <a:srgbClr val="000000"/>
                </a:solidFill>
                <a:effectLst/>
                <a:latin typeface="Calibri" panose="020F0502020204030204" pitchFamily="34" charset="0"/>
              </a:rPr>
              <a:t>frå</a:t>
            </a:r>
            <a:r>
              <a:rPr lang="nb-NO" b="0" i="0" dirty="0">
                <a:effectLst/>
                <a:latin typeface="-apple-system"/>
              </a:rPr>
              <a:t> Helsenorge </a:t>
            </a:r>
            <a:r>
              <a:rPr lang="nb-NO" sz="1800" b="0" i="0" dirty="0">
                <a:solidFill>
                  <a:srgbClr val="000000"/>
                </a:solidFill>
                <a:effectLst/>
                <a:latin typeface="Calibri" panose="020F0502020204030204" pitchFamily="34" charset="0"/>
              </a:rPr>
              <a:t>på SMS og/eller e-post om nye </a:t>
            </a:r>
            <a:r>
              <a:rPr lang="nb-NO" sz="1800" b="0" i="0" dirty="0" err="1">
                <a:solidFill>
                  <a:srgbClr val="000000"/>
                </a:solidFill>
                <a:effectLst/>
                <a:latin typeface="Calibri" panose="020F0502020204030204" pitchFamily="34" charset="0"/>
              </a:rPr>
              <a:t>meldingar</a:t>
            </a:r>
            <a:r>
              <a:rPr lang="nb-NO" sz="1800" b="0" i="0" dirty="0">
                <a:solidFill>
                  <a:srgbClr val="000000"/>
                </a:solidFill>
                <a:effectLst/>
                <a:latin typeface="Calibri" panose="020F0502020204030204" pitchFamily="34" charset="0"/>
              </a:rPr>
              <a:t> og brev.</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vil få påminning om </a:t>
            </a:r>
            <a:r>
              <a:rPr lang="nb-NO" sz="1800" b="0" i="0" dirty="0" err="1">
                <a:solidFill>
                  <a:srgbClr val="000000"/>
                </a:solidFill>
                <a:effectLst/>
                <a:latin typeface="Calibri" panose="020F0502020204030204" pitchFamily="34" charset="0"/>
              </a:rPr>
              <a:t>ulesne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meldingar</a:t>
            </a:r>
            <a:r>
              <a:rPr lang="nb-NO" sz="1800" b="0" i="0" dirty="0">
                <a:solidFill>
                  <a:srgbClr val="000000"/>
                </a:solidFill>
                <a:effectLst/>
                <a:latin typeface="Calibri" panose="020F0502020204030204" pitchFamily="34" charset="0"/>
              </a:rPr>
              <a:t> og brev etter 4 </a:t>
            </a:r>
            <a:r>
              <a:rPr lang="nb-NO" sz="1800" b="0" i="0" dirty="0" err="1">
                <a:solidFill>
                  <a:srgbClr val="000000"/>
                </a:solidFill>
                <a:effectLst/>
                <a:latin typeface="Calibri" panose="020F0502020204030204" pitchFamily="34" charset="0"/>
              </a:rPr>
              <a:t>dagar</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Om du brukar</a:t>
            </a:r>
            <a:r>
              <a:rPr lang="nb-NO" b="0" i="0" dirty="0">
                <a:effectLst/>
                <a:latin typeface="-apple-system"/>
              </a:rPr>
              <a:t> Helsenorge</a:t>
            </a:r>
            <a:r>
              <a:rPr lang="nb-NO" sz="1800" b="0" i="0" dirty="0">
                <a:solidFill>
                  <a:srgbClr val="000000"/>
                </a:solidFill>
                <a:effectLst/>
                <a:latin typeface="Calibri" panose="020F0502020204030204" pitchFamily="34" charset="0"/>
              </a:rPr>
              <a:t>-appen får du pushvarsel på mobilen din i staden for varsel på SMS og e-post.</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44</a:t>
            </a:fld>
            <a:endParaRPr lang="en-NO"/>
          </a:p>
        </p:txBody>
      </p:sp>
    </p:spTree>
    <p:extLst>
      <p:ext uri="{BB962C8B-B14F-4D97-AF65-F5344CB8AC3E}">
        <p14:creationId xmlns:p14="http://schemas.microsoft.com/office/powerpoint/2010/main" val="15010778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1" i="0" dirty="0">
                <a:solidFill>
                  <a:srgbClr val="000000"/>
                </a:solidFill>
                <a:effectLst/>
                <a:latin typeface="Calibri" panose="020F0502020204030204" pitchFamily="34" charset="0"/>
              </a:rPr>
              <a:t>[trykk]</a:t>
            </a:r>
            <a:r>
              <a:rPr lang="nb-NO" sz="2800" b="0" i="0" dirty="0">
                <a:effectLst/>
                <a:latin typeface="-apple-system"/>
              </a:rPr>
              <a:t> </a:t>
            </a:r>
            <a:r>
              <a:rPr lang="nb-NO" sz="1800" b="0" i="0" dirty="0" err="1">
                <a:solidFill>
                  <a:srgbClr val="000000"/>
                </a:solidFill>
                <a:effectLst/>
                <a:latin typeface="Calibri" panose="020F0502020204030204" pitchFamily="34" charset="0"/>
              </a:rPr>
              <a:t>Tenesta</a:t>
            </a:r>
            <a:r>
              <a:rPr lang="nb-NO" sz="1800" b="0" i="0" dirty="0">
                <a:solidFill>
                  <a:srgbClr val="000000"/>
                </a:solidFill>
                <a:effectLst/>
                <a:latin typeface="Calibri" panose="020F0502020204030204" pitchFamily="34" charset="0"/>
              </a:rPr>
              <a:t> Reseptar gir deg oversikt over alle </a:t>
            </a:r>
            <a:r>
              <a:rPr lang="nb-NO" sz="1800" b="0" i="0" dirty="0" err="1">
                <a:solidFill>
                  <a:srgbClr val="000000"/>
                </a:solidFill>
                <a:effectLst/>
                <a:latin typeface="Calibri" panose="020F0502020204030204" pitchFamily="34" charset="0"/>
              </a:rPr>
              <a:t>medisinane</a:t>
            </a:r>
            <a:r>
              <a:rPr lang="nb-NO" sz="1800" b="0" i="0" dirty="0">
                <a:solidFill>
                  <a:srgbClr val="000000"/>
                </a:solidFill>
                <a:effectLst/>
                <a:latin typeface="Calibri" panose="020F0502020204030204" pitchFamily="34" charset="0"/>
              </a:rPr>
              <a:t> dine og status for </a:t>
            </a:r>
            <a:r>
              <a:rPr lang="nb-NO" sz="1800" b="0" i="0" dirty="0" err="1">
                <a:solidFill>
                  <a:srgbClr val="000000"/>
                </a:solidFill>
                <a:effectLst/>
                <a:latin typeface="Calibri" panose="020F0502020204030204" pitchFamily="34" charset="0"/>
              </a:rPr>
              <a:t>reseptane</a:t>
            </a:r>
            <a:r>
              <a:rPr lang="nb-NO" sz="1800" b="0" i="0" dirty="0">
                <a:solidFill>
                  <a:srgbClr val="000000"/>
                </a:solidFill>
                <a:effectLst/>
                <a:latin typeface="Calibri" panose="020F0502020204030204" pitchFamily="34" charset="0"/>
              </a:rPr>
              <a:t>.</a:t>
            </a:r>
            <a:r>
              <a:rPr lang="nb-NO" sz="2800" b="0" i="0" dirty="0">
                <a:effectLst/>
                <a:latin typeface="-apple-system"/>
              </a:rPr>
              <a:t> </a:t>
            </a:r>
            <a:r>
              <a:rPr lang="nb-NO" sz="1800" b="1" i="0" dirty="0">
                <a:solidFill>
                  <a:srgbClr val="000000"/>
                </a:solidFill>
                <a:effectLst/>
                <a:latin typeface="Calibri" panose="020F0502020204030204" pitchFamily="34" charset="0"/>
              </a:rPr>
              <a:t>[trykk]</a:t>
            </a:r>
            <a:r>
              <a:rPr lang="nb-NO" sz="2800" b="0" i="0" dirty="0">
                <a:effectLst/>
                <a:latin typeface="-apple-system"/>
              </a:rPr>
              <a:t> </a:t>
            </a:r>
            <a:r>
              <a:rPr lang="nb-NO" sz="1800" b="0" i="0" dirty="0">
                <a:solidFill>
                  <a:srgbClr val="000000"/>
                </a:solidFill>
                <a:effectLst/>
                <a:latin typeface="Calibri" panose="020F0502020204030204" pitchFamily="34" charset="0"/>
              </a:rPr>
              <a:t>Under fanen «Reseptar» ser du aktive reseptar og </a:t>
            </a:r>
            <a:r>
              <a:rPr lang="nb-NO" sz="1800" b="0" i="0" dirty="0" err="1">
                <a:solidFill>
                  <a:srgbClr val="000000"/>
                </a:solidFill>
                <a:effectLst/>
                <a:latin typeface="Calibri" panose="020F0502020204030204" pitchFamily="34" charset="0"/>
              </a:rPr>
              <a:t>utleveringar</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dei</a:t>
            </a:r>
            <a:r>
              <a:rPr lang="nb-NO" sz="1800" b="0" i="0" dirty="0">
                <a:solidFill>
                  <a:srgbClr val="000000"/>
                </a:solidFill>
                <a:effectLst/>
                <a:latin typeface="Calibri" panose="020F0502020204030204" pitchFamily="34" charset="0"/>
              </a:rPr>
              <a:t> siste 12 </a:t>
            </a:r>
            <a:r>
              <a:rPr lang="nb-NO" sz="1800" b="0" i="0" dirty="0" err="1">
                <a:solidFill>
                  <a:srgbClr val="000000"/>
                </a:solidFill>
                <a:effectLst/>
                <a:latin typeface="Calibri" panose="020F0502020204030204" pitchFamily="34" charset="0"/>
              </a:rPr>
              <a:t>månadane</a:t>
            </a:r>
            <a:r>
              <a:rPr lang="nb-NO" sz="1800" b="0" i="0" dirty="0">
                <a:solidFill>
                  <a:srgbClr val="000000"/>
                </a:solidFill>
                <a:effectLst/>
                <a:latin typeface="Calibri" panose="020F0502020204030204" pitchFamily="34" charset="0"/>
              </a:rPr>
              <a:t>.</a:t>
            </a:r>
            <a:r>
              <a:rPr lang="nb-NO" sz="2800" b="0" i="0" dirty="0">
                <a:effectLst/>
                <a:latin typeface="-apple-system"/>
              </a:rPr>
              <a:t> </a:t>
            </a:r>
            <a:r>
              <a:rPr lang="nb-NO" sz="1800" b="1" i="0" dirty="0">
                <a:solidFill>
                  <a:srgbClr val="000000"/>
                </a:solidFill>
                <a:effectLst/>
                <a:latin typeface="Calibri" panose="020F0502020204030204" pitchFamily="34" charset="0"/>
              </a:rPr>
              <a:t>[trykk]</a:t>
            </a:r>
            <a:r>
              <a:rPr lang="nb-NO" sz="2800" b="0" i="0" dirty="0">
                <a:effectLst/>
                <a:latin typeface="-apple-system"/>
              </a:rPr>
              <a:t> </a:t>
            </a:r>
            <a:r>
              <a:rPr lang="nb-NO" sz="1800" b="0" i="0" dirty="0">
                <a:solidFill>
                  <a:srgbClr val="000000"/>
                </a:solidFill>
                <a:effectLst/>
                <a:latin typeface="Calibri" panose="020F0502020204030204" pitchFamily="34" charset="0"/>
              </a:rPr>
              <a:t>Under fanen «Resepthistorikk» finn du alle reseptar og </a:t>
            </a:r>
            <a:r>
              <a:rPr lang="nb-NO" sz="1800" b="0" i="0" dirty="0" err="1">
                <a:solidFill>
                  <a:srgbClr val="000000"/>
                </a:solidFill>
                <a:effectLst/>
                <a:latin typeface="Calibri" panose="020F0502020204030204" pitchFamily="34" charset="0"/>
              </a:rPr>
              <a:t>utleveringar</a:t>
            </a:r>
            <a:r>
              <a:rPr lang="nb-NO" sz="1800" b="0" i="0" dirty="0">
                <a:solidFill>
                  <a:srgbClr val="000000"/>
                </a:solidFill>
                <a:effectLst/>
                <a:latin typeface="Calibri" panose="020F0502020204030204" pitchFamily="34" charset="0"/>
              </a:rPr>
              <a:t> tre år tilbake i tid, både aktive og utgåtte reseptar.</a:t>
            </a:r>
            <a:endParaRPr lang="nb-NO" sz="2800"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sz="2800" b="0" i="0" dirty="0">
                <a:effectLst/>
                <a:latin typeface="-apple-system"/>
              </a:rPr>
              <a:t> </a:t>
            </a:r>
            <a:r>
              <a:rPr lang="nb-NO" sz="1800" b="0" i="0" dirty="0">
                <a:solidFill>
                  <a:srgbClr val="000000"/>
                </a:solidFill>
                <a:effectLst/>
                <a:latin typeface="Calibri" panose="020F0502020204030204" pitchFamily="34" charset="0"/>
              </a:rPr>
              <a:t>Om du ønsker </a:t>
            </a:r>
            <a:r>
              <a:rPr lang="nb-NO" sz="1800" b="0" i="0" dirty="0" err="1">
                <a:solidFill>
                  <a:srgbClr val="000000"/>
                </a:solidFill>
                <a:effectLst/>
                <a:latin typeface="Calibri" panose="020F0502020204030204" pitchFamily="34" charset="0"/>
              </a:rPr>
              <a:t>meir</a:t>
            </a:r>
            <a:r>
              <a:rPr lang="nb-NO" sz="1800" b="0" i="0" dirty="0">
                <a:solidFill>
                  <a:srgbClr val="000000"/>
                </a:solidFill>
                <a:effectLst/>
                <a:latin typeface="Calibri" panose="020F0502020204030204" pitchFamily="34" charset="0"/>
              </a:rPr>
              <a:t> informasjon om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av </a:t>
            </a:r>
            <a:r>
              <a:rPr lang="nb-NO" sz="1800" b="0" i="0" dirty="0" err="1">
                <a:solidFill>
                  <a:srgbClr val="000000"/>
                </a:solidFill>
                <a:effectLst/>
                <a:latin typeface="Calibri" panose="020F0502020204030204" pitchFamily="34" charset="0"/>
              </a:rPr>
              <a:t>reseptane</a:t>
            </a:r>
            <a:r>
              <a:rPr lang="nb-NO" sz="1800" b="0" i="0" dirty="0">
                <a:solidFill>
                  <a:srgbClr val="000000"/>
                </a:solidFill>
                <a:effectLst/>
                <a:latin typeface="Calibri" panose="020F0502020204030204" pitchFamily="34" charset="0"/>
              </a:rPr>
              <a:t> dine, kan du trykke på «Sjå </a:t>
            </a:r>
            <a:r>
              <a:rPr lang="nb-NO" sz="1800" b="0" i="0" dirty="0" err="1">
                <a:solidFill>
                  <a:srgbClr val="000000"/>
                </a:solidFill>
                <a:effectLst/>
                <a:latin typeface="Calibri" panose="020F0502020204030204" pitchFamily="34" charset="0"/>
              </a:rPr>
              <a:t>detaljar</a:t>
            </a:r>
            <a:r>
              <a:rPr lang="nb-NO" sz="1800" b="0" i="0" dirty="0">
                <a:solidFill>
                  <a:srgbClr val="000000"/>
                </a:solidFill>
                <a:effectLst/>
                <a:latin typeface="Calibri" panose="020F0502020204030204" pitchFamily="34" charset="0"/>
              </a:rPr>
              <a:t>» på resepten.</a:t>
            </a:r>
            <a:r>
              <a:rPr lang="nb-NO" sz="2800" b="0" i="0" dirty="0">
                <a:effectLst/>
                <a:latin typeface="-apple-system"/>
              </a:rPr>
              <a:t> </a:t>
            </a:r>
            <a:r>
              <a:rPr lang="nb-NO" sz="1800" b="1" i="0" dirty="0">
                <a:solidFill>
                  <a:srgbClr val="000000"/>
                </a:solidFill>
                <a:effectLst/>
                <a:latin typeface="Calibri" panose="020F0502020204030204" pitchFamily="34" charset="0"/>
              </a:rPr>
              <a:t>[trykk]</a:t>
            </a:r>
            <a:r>
              <a:rPr lang="nb-NO" sz="2800" b="0" i="0" dirty="0">
                <a:effectLst/>
                <a:latin typeface="-apple-system"/>
              </a:rPr>
              <a:t> </a:t>
            </a:r>
            <a:r>
              <a:rPr lang="nb-NO" sz="1800" b="0" i="0" dirty="0">
                <a:solidFill>
                  <a:srgbClr val="000000"/>
                </a:solidFill>
                <a:effectLst/>
                <a:latin typeface="Calibri" panose="020F0502020204030204" pitchFamily="34" charset="0"/>
              </a:rPr>
              <a:t>Der kan du blant anna sjå: dosering, kven resepten blei rekvirert av, når resepten blei rekvirert og </a:t>
            </a:r>
            <a:r>
              <a:rPr lang="nb-NO" sz="1800" b="0" i="0" dirty="0" err="1">
                <a:solidFill>
                  <a:srgbClr val="000000"/>
                </a:solidFill>
                <a:effectLst/>
                <a:latin typeface="Calibri" panose="020F0502020204030204" pitchFamily="34" charset="0"/>
              </a:rPr>
              <a:t>talet</a:t>
            </a:r>
            <a:r>
              <a:rPr lang="nb-NO" sz="1800" b="0" i="0" dirty="0">
                <a:solidFill>
                  <a:srgbClr val="000000"/>
                </a:solidFill>
                <a:effectLst/>
                <a:latin typeface="Calibri" panose="020F0502020204030204" pitchFamily="34" charset="0"/>
              </a:rPr>
              <a:t> på </a:t>
            </a:r>
            <a:r>
              <a:rPr lang="nb-NO" sz="1800" b="0" i="0" dirty="0" err="1">
                <a:solidFill>
                  <a:srgbClr val="000000"/>
                </a:solidFill>
                <a:effectLst/>
                <a:latin typeface="Calibri" panose="020F0502020204030204" pitchFamily="34" charset="0"/>
              </a:rPr>
              <a:t>utleveringar</a:t>
            </a:r>
            <a:r>
              <a:rPr lang="nb-NO" sz="1800" b="0" i="0" dirty="0">
                <a:solidFill>
                  <a:srgbClr val="000000"/>
                </a:solidFill>
                <a:effectLst/>
                <a:latin typeface="Calibri" panose="020F0502020204030204" pitchFamily="34" charset="0"/>
              </a:rPr>
              <a:t>.</a:t>
            </a:r>
            <a:endParaRPr lang="nb-NO" sz="2800"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sz="2800" b="0" i="0" dirty="0">
                <a:effectLst/>
                <a:latin typeface="-apple-system"/>
              </a:rPr>
              <a:t> </a:t>
            </a:r>
            <a:r>
              <a:rPr lang="nb-NO" sz="1800" b="0" i="0" dirty="0">
                <a:solidFill>
                  <a:srgbClr val="000000"/>
                </a:solidFill>
                <a:effectLst/>
                <a:latin typeface="Calibri" panose="020F0502020204030204" pitchFamily="34" charset="0"/>
              </a:rPr>
              <a:t>Det </a:t>
            </a:r>
            <a:r>
              <a:rPr lang="nb-NO" sz="1800" b="0" i="0" dirty="0" err="1">
                <a:solidFill>
                  <a:srgbClr val="000000"/>
                </a:solidFill>
                <a:effectLst/>
                <a:latin typeface="Calibri" panose="020F0502020204030204" pitchFamily="34" charset="0"/>
              </a:rPr>
              <a:t>finst</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utskriftsvenleg</a:t>
            </a:r>
            <a:r>
              <a:rPr lang="nb-NO" sz="1800" b="0" i="0" dirty="0">
                <a:solidFill>
                  <a:srgbClr val="000000"/>
                </a:solidFill>
                <a:effectLst/>
                <a:latin typeface="Calibri" panose="020F0502020204030204" pitchFamily="34" charset="0"/>
              </a:rPr>
              <a:t> versjon av reseptoversikta di heilt </a:t>
            </a:r>
            <a:r>
              <a:rPr lang="nb-NO" sz="1800" b="0" i="0" dirty="0" err="1">
                <a:solidFill>
                  <a:srgbClr val="000000"/>
                </a:solidFill>
                <a:effectLst/>
                <a:latin typeface="Calibri" panose="020F0502020204030204" pitchFamily="34" charset="0"/>
              </a:rPr>
              <a:t>nedst</a:t>
            </a:r>
            <a:r>
              <a:rPr lang="nb-NO" sz="1800" b="0" i="0" dirty="0">
                <a:solidFill>
                  <a:srgbClr val="000000"/>
                </a:solidFill>
                <a:effectLst/>
                <a:latin typeface="Calibri" panose="020F0502020204030204" pitchFamily="34" charset="0"/>
              </a:rPr>
              <a:t> på Resepter-sida.</a:t>
            </a:r>
            <a:endParaRPr lang="nb-NO" sz="2800"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sz="2800" b="0" i="0" dirty="0">
                <a:effectLst/>
                <a:latin typeface="-apple-system"/>
              </a:rPr>
              <a:t> </a:t>
            </a:r>
            <a:r>
              <a:rPr lang="nb-NO" sz="1800" b="0" i="0" dirty="0">
                <a:solidFill>
                  <a:srgbClr val="000000"/>
                </a:solidFill>
                <a:effectLst/>
                <a:latin typeface="Calibri" panose="020F0502020204030204" pitchFamily="34" charset="0"/>
              </a:rPr>
              <a:t>Du kan på</a:t>
            </a:r>
            <a:r>
              <a:rPr lang="nb-NO" sz="2800" b="0" i="0" dirty="0">
                <a:effectLst/>
                <a:latin typeface="-apple-system"/>
              </a:rPr>
              <a:t> Helsenorge </a:t>
            </a:r>
            <a:r>
              <a:rPr lang="nb-NO" sz="1800" b="0" i="0" dirty="0">
                <a:solidFill>
                  <a:srgbClr val="000000"/>
                </a:solidFill>
                <a:effectLst/>
                <a:latin typeface="Calibri" panose="020F0502020204030204" pitchFamily="34" charset="0"/>
              </a:rPr>
              <a:t>be om fornying av </a:t>
            </a:r>
            <a:r>
              <a:rPr lang="nb-NO" sz="1800" b="0" i="0" dirty="0" err="1">
                <a:solidFill>
                  <a:srgbClr val="000000"/>
                </a:solidFill>
                <a:effectLst/>
                <a:latin typeface="Calibri" panose="020F0502020204030204" pitchFamily="34" charset="0"/>
              </a:rPr>
              <a:t>reseptane</a:t>
            </a:r>
            <a:r>
              <a:rPr lang="nb-NO" sz="1800" b="0" i="0" dirty="0">
                <a:solidFill>
                  <a:srgbClr val="000000"/>
                </a:solidFill>
                <a:effectLst/>
                <a:latin typeface="Calibri" panose="020F0502020204030204" pitchFamily="34" charset="0"/>
              </a:rPr>
              <a:t> dine, dersom fastlegen din tilbyr denne </a:t>
            </a:r>
            <a:r>
              <a:rPr lang="nb-NO" sz="1800" b="0" i="0" dirty="0" err="1">
                <a:solidFill>
                  <a:srgbClr val="000000"/>
                </a:solidFill>
                <a:effectLst/>
                <a:latin typeface="Calibri" panose="020F0502020204030204" pitchFamily="34" charset="0"/>
              </a:rPr>
              <a:t>tenesta</a:t>
            </a:r>
            <a:r>
              <a:rPr lang="nb-NO" sz="1800" b="0" i="0" dirty="0">
                <a:solidFill>
                  <a:srgbClr val="000000"/>
                </a:solidFill>
                <a:effectLst/>
                <a:latin typeface="Calibri" panose="020F0502020204030204" pitchFamily="34" charset="0"/>
              </a:rPr>
              <a:t>.</a:t>
            </a:r>
            <a:r>
              <a:rPr lang="nb-NO" sz="2800" b="0" i="0" dirty="0">
                <a:effectLst/>
                <a:latin typeface="-apple-system"/>
              </a:rPr>
              <a:t> </a:t>
            </a:r>
            <a:r>
              <a:rPr lang="nb-NO" sz="1800" b="1" i="0" dirty="0">
                <a:solidFill>
                  <a:srgbClr val="000000"/>
                </a:solidFill>
                <a:effectLst/>
                <a:latin typeface="Calibri" panose="020F0502020204030204" pitchFamily="34" charset="0"/>
              </a:rPr>
              <a:t>[trykk]</a:t>
            </a:r>
            <a:r>
              <a:rPr lang="nb-NO" sz="2800" b="0" i="0" dirty="0">
                <a:effectLst/>
                <a:latin typeface="-apple-system"/>
              </a:rPr>
              <a:t> </a:t>
            </a:r>
            <a:r>
              <a:rPr lang="nb-NO" sz="1800" b="0" i="0" dirty="0">
                <a:solidFill>
                  <a:srgbClr val="000000"/>
                </a:solidFill>
                <a:effectLst/>
                <a:latin typeface="Calibri" panose="020F0502020204030204" pitchFamily="34" charset="0"/>
              </a:rPr>
              <a:t>Trykk på «Forny resept» for å sjå om </a:t>
            </a:r>
            <a:r>
              <a:rPr lang="nb-NO" sz="1800" b="0" i="0" dirty="0" err="1">
                <a:solidFill>
                  <a:srgbClr val="000000"/>
                </a:solidFill>
                <a:effectLst/>
                <a:latin typeface="Calibri" panose="020F0502020204030204" pitchFamily="34" charset="0"/>
              </a:rPr>
              <a:t>tenesta</a:t>
            </a:r>
            <a:r>
              <a:rPr lang="nb-NO" sz="1800" b="0" i="0" dirty="0">
                <a:solidFill>
                  <a:srgbClr val="000000"/>
                </a:solidFill>
                <a:effectLst/>
                <a:latin typeface="Calibri" panose="020F0502020204030204" pitchFamily="34" charset="0"/>
              </a:rPr>
              <a:t> er </a:t>
            </a:r>
            <a:r>
              <a:rPr lang="nb-NO" sz="1800" b="0" i="0" dirty="0" err="1">
                <a:solidFill>
                  <a:srgbClr val="000000"/>
                </a:solidFill>
                <a:effectLst/>
                <a:latin typeface="Calibri" panose="020F0502020204030204" pitchFamily="34" charset="0"/>
              </a:rPr>
              <a:t>tilgjengeleg</a:t>
            </a:r>
            <a:r>
              <a:rPr lang="nb-NO" sz="1800" b="0" i="0" dirty="0">
                <a:solidFill>
                  <a:srgbClr val="000000"/>
                </a:solidFill>
                <a:effectLst/>
                <a:latin typeface="Calibri" panose="020F0502020204030204" pitchFamily="34" charset="0"/>
              </a:rPr>
              <a:t>.</a:t>
            </a:r>
            <a:endParaRPr lang="nb-NO" sz="2800" b="0" i="0" dirty="0">
              <a:effectLst/>
              <a:latin typeface="-apple-system"/>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45</a:t>
            </a:fld>
            <a:endParaRPr lang="en-NO"/>
          </a:p>
        </p:txBody>
      </p:sp>
    </p:spTree>
    <p:extLst>
      <p:ext uri="{BB962C8B-B14F-4D97-AF65-F5344CB8AC3E}">
        <p14:creationId xmlns:p14="http://schemas.microsoft.com/office/powerpoint/2010/main" val="3778490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err="1">
                <a:solidFill>
                  <a:srgbClr val="000000"/>
                </a:solidFill>
                <a:effectLst/>
                <a:latin typeface="Calibri" panose="020F0502020204030204" pitchFamily="34" charset="0"/>
              </a:rPr>
              <a:t>Tenesten</a:t>
            </a:r>
            <a:r>
              <a:rPr lang="nb-NO" sz="1800" b="0" i="0" dirty="0">
                <a:solidFill>
                  <a:srgbClr val="000000"/>
                </a:solidFill>
                <a:effectLst/>
                <a:latin typeface="Calibri" panose="020F0502020204030204" pitchFamily="34" charset="0"/>
              </a:rPr>
              <a:t> Vaksiner gir deg oversikt over kva </a:t>
            </a:r>
            <a:r>
              <a:rPr lang="nb-NO" sz="1800" b="0" i="0" dirty="0" err="1">
                <a:solidFill>
                  <a:srgbClr val="000000"/>
                </a:solidFill>
                <a:effectLst/>
                <a:latin typeface="Calibri" panose="020F0502020204030204" pitchFamily="34" charset="0"/>
              </a:rPr>
              <a:t>vaksinar</a:t>
            </a:r>
            <a:r>
              <a:rPr lang="nb-NO" sz="1800" b="0" i="0" dirty="0">
                <a:solidFill>
                  <a:srgbClr val="000000"/>
                </a:solidFill>
                <a:effectLst/>
                <a:latin typeface="Calibri" panose="020F0502020204030204" pitchFamily="34" charset="0"/>
              </a:rPr>
              <a:t> du har tatt.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I </a:t>
            </a:r>
            <a:r>
              <a:rPr lang="nb-NO" sz="1800" b="0" i="0" dirty="0" err="1">
                <a:solidFill>
                  <a:srgbClr val="000000"/>
                </a:solidFill>
                <a:effectLst/>
                <a:latin typeface="Calibri" panose="020F0502020204030204" pitchFamily="34" charset="0"/>
              </a:rPr>
              <a:t>oversikta</a:t>
            </a:r>
            <a:r>
              <a:rPr lang="nb-NO" b="0" i="0" dirty="0">
                <a:effectLst/>
                <a:latin typeface="-apple-system"/>
              </a:rPr>
              <a:t> blir </a:t>
            </a:r>
            <a:r>
              <a:rPr lang="nb-NO" sz="1800" b="0" i="0" dirty="0">
                <a:solidFill>
                  <a:srgbClr val="000000"/>
                </a:solidFill>
                <a:effectLst/>
                <a:latin typeface="Calibri" panose="020F0502020204030204" pitchFamily="34" charset="0"/>
              </a:rPr>
              <a:t>viste alle </a:t>
            </a:r>
            <a:r>
              <a:rPr lang="nb-NO" sz="1800" b="0" i="0" dirty="0" err="1">
                <a:solidFill>
                  <a:srgbClr val="000000"/>
                </a:solidFill>
                <a:effectLst/>
                <a:latin typeface="Calibri" panose="020F0502020204030204" pitchFamily="34" charset="0"/>
              </a:rPr>
              <a:t>vaksinane</a:t>
            </a:r>
            <a:r>
              <a:rPr lang="nb-NO" sz="1800" b="0" i="0" dirty="0">
                <a:solidFill>
                  <a:srgbClr val="000000"/>
                </a:solidFill>
                <a:effectLst/>
                <a:latin typeface="Calibri" panose="020F0502020204030204" pitchFamily="34" charset="0"/>
              </a:rPr>
              <a:t> dine som er registrert i Nasjonalt vaksinasjonsregister (SYSVAK).</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Om du ønsker, kan du skrive ut vaksinasjonskortet ditt.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Trykk på «Viser </a:t>
            </a:r>
            <a:r>
              <a:rPr lang="nb-NO" sz="1800" b="0" i="0" dirty="0" err="1">
                <a:solidFill>
                  <a:srgbClr val="000000"/>
                </a:solidFill>
                <a:effectLst/>
                <a:latin typeface="Calibri" panose="020F0502020204030204" pitchFamily="34" charset="0"/>
              </a:rPr>
              <a:t>utskriftsvenleg</a:t>
            </a:r>
            <a:r>
              <a:rPr lang="nb-NO" sz="1800" b="0" i="0" dirty="0">
                <a:solidFill>
                  <a:srgbClr val="000000"/>
                </a:solidFill>
                <a:effectLst/>
                <a:latin typeface="Calibri" panose="020F0502020204030204" pitchFamily="34" charset="0"/>
              </a:rPr>
              <a:t> versjon på engelsk og norsk» </a:t>
            </a:r>
            <a:r>
              <a:rPr lang="nb-NO" sz="1800" b="0" i="0" dirty="0" err="1">
                <a:solidFill>
                  <a:srgbClr val="000000"/>
                </a:solidFill>
                <a:effectLst/>
                <a:latin typeface="Calibri" panose="020F0502020204030204" pitchFamily="34" charset="0"/>
              </a:rPr>
              <a:t>nedst</a:t>
            </a:r>
            <a:r>
              <a:rPr lang="nb-NO" sz="1800" b="0" i="0" dirty="0">
                <a:solidFill>
                  <a:srgbClr val="000000"/>
                </a:solidFill>
                <a:effectLst/>
                <a:latin typeface="Calibri" panose="020F0502020204030204" pitchFamily="34" charset="0"/>
              </a:rPr>
              <a:t> på Vaksiner-sida. Dette kan </a:t>
            </a:r>
            <a:r>
              <a:rPr lang="nb-NO" sz="1800" b="0" i="0" dirty="0" err="1">
                <a:solidFill>
                  <a:srgbClr val="000000"/>
                </a:solidFill>
                <a:effectLst/>
                <a:latin typeface="Calibri" panose="020F0502020204030204" pitchFamily="34" charset="0"/>
              </a:rPr>
              <a:t>vere</a:t>
            </a:r>
            <a:r>
              <a:rPr lang="nb-NO" sz="1800" b="0" i="0" dirty="0">
                <a:solidFill>
                  <a:srgbClr val="000000"/>
                </a:solidFill>
                <a:effectLst/>
                <a:latin typeface="Calibri" panose="020F0502020204030204" pitchFamily="34" charset="0"/>
              </a:rPr>
              <a:t> nyttig dersom du skal ut på reise og treng å vise til kva </a:t>
            </a:r>
            <a:r>
              <a:rPr lang="nb-NO" sz="1800" b="0" i="0" dirty="0" err="1">
                <a:solidFill>
                  <a:srgbClr val="000000"/>
                </a:solidFill>
                <a:effectLst/>
                <a:latin typeface="Calibri" panose="020F0502020204030204" pitchFamily="34" charset="0"/>
              </a:rPr>
              <a:t>vaksinar</a:t>
            </a:r>
            <a:r>
              <a:rPr lang="nb-NO" sz="1800" b="0" i="0" dirty="0">
                <a:solidFill>
                  <a:srgbClr val="000000"/>
                </a:solidFill>
                <a:effectLst/>
                <a:latin typeface="Calibri" panose="020F0502020204030204" pitchFamily="34" charset="0"/>
              </a:rPr>
              <a:t> du har tatt.</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46</a:t>
            </a:fld>
            <a:endParaRPr lang="en-NO"/>
          </a:p>
        </p:txBody>
      </p:sp>
    </p:spTree>
    <p:extLst>
      <p:ext uri="{BB962C8B-B14F-4D97-AF65-F5344CB8AC3E}">
        <p14:creationId xmlns:p14="http://schemas.microsoft.com/office/powerpoint/2010/main" val="1650513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err="1">
                <a:solidFill>
                  <a:srgbClr val="000000"/>
                </a:solidFill>
                <a:effectLst/>
                <a:latin typeface="Calibri" panose="020F0502020204030204" pitchFamily="34" charset="0"/>
              </a:rPr>
              <a:t>Tenesten</a:t>
            </a:r>
            <a:r>
              <a:rPr lang="nb-NO" sz="1800" b="0" i="0" dirty="0">
                <a:solidFill>
                  <a:srgbClr val="000000"/>
                </a:solidFill>
                <a:effectLst/>
                <a:latin typeface="Calibri" panose="020F0502020204030204" pitchFamily="34" charset="0"/>
              </a:rPr>
              <a:t> Frikort og </a:t>
            </a:r>
            <a:r>
              <a:rPr lang="nb-NO" sz="1800" b="0" i="0" dirty="0" err="1">
                <a:solidFill>
                  <a:srgbClr val="000000"/>
                </a:solidFill>
                <a:effectLst/>
                <a:latin typeface="Calibri" panose="020F0502020204030204" pitchFamily="34" charset="0"/>
              </a:rPr>
              <a:t>eigendelar</a:t>
            </a:r>
            <a:r>
              <a:rPr lang="nb-NO" sz="1800" b="0" i="0" dirty="0">
                <a:solidFill>
                  <a:srgbClr val="000000"/>
                </a:solidFill>
                <a:effectLst/>
                <a:latin typeface="Calibri" panose="020F0502020204030204" pitchFamily="34" charset="0"/>
              </a:rPr>
              <a:t> gir oversikt over dine betalte </a:t>
            </a:r>
            <a:r>
              <a:rPr lang="nb-NO" sz="1800" b="0" i="0" dirty="0" err="1">
                <a:solidFill>
                  <a:srgbClr val="000000"/>
                </a:solidFill>
                <a:effectLst/>
                <a:latin typeface="Calibri" panose="020F0502020204030204" pitchFamily="34" charset="0"/>
              </a:rPr>
              <a:t>eigendelar</a:t>
            </a:r>
            <a:r>
              <a:rPr lang="nb-NO" sz="1800" b="0" i="0" dirty="0">
                <a:solidFill>
                  <a:srgbClr val="000000"/>
                </a:solidFill>
                <a:effectLst/>
                <a:latin typeface="Calibri" panose="020F0502020204030204" pitchFamily="34" charset="0"/>
              </a:rPr>
              <a:t> og du kan sjå kor </a:t>
            </a:r>
            <a:r>
              <a:rPr lang="nb-NO" sz="1800" b="0" i="0" dirty="0" err="1">
                <a:solidFill>
                  <a:srgbClr val="000000"/>
                </a:solidFill>
                <a:effectLst/>
                <a:latin typeface="Calibri" panose="020F0502020204030204" pitchFamily="34" charset="0"/>
              </a:rPr>
              <a:t>mykje</a:t>
            </a:r>
            <a:r>
              <a:rPr lang="nb-NO" sz="1800" b="0" i="0" dirty="0">
                <a:solidFill>
                  <a:srgbClr val="000000"/>
                </a:solidFill>
                <a:effectLst/>
                <a:latin typeface="Calibri" panose="020F0502020204030204" pitchFamily="34" charset="0"/>
              </a:rPr>
              <a:t> det er igjen før du får frikort.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kan sjå kva </a:t>
            </a:r>
            <a:r>
              <a:rPr lang="nb-NO" sz="1800" b="0" i="0" dirty="0" err="1">
                <a:solidFill>
                  <a:srgbClr val="000000"/>
                </a:solidFill>
                <a:effectLst/>
                <a:latin typeface="Calibri" panose="020F0502020204030204" pitchFamily="34" charset="0"/>
              </a:rPr>
              <a:t>behandlarar</a:t>
            </a:r>
            <a:r>
              <a:rPr lang="nb-NO" sz="1800" b="0" i="0" dirty="0">
                <a:solidFill>
                  <a:srgbClr val="000000"/>
                </a:solidFill>
                <a:effectLst/>
                <a:latin typeface="Calibri" panose="020F0502020204030204" pitchFamily="34" charset="0"/>
              </a:rPr>
              <a:t> og </a:t>
            </a:r>
            <a:r>
              <a:rPr lang="nb-NO" sz="1800" b="0" i="0" dirty="0" err="1">
                <a:solidFill>
                  <a:srgbClr val="000000"/>
                </a:solidFill>
                <a:effectLst/>
                <a:latin typeface="Calibri" panose="020F0502020204030204" pitchFamily="34" charset="0"/>
              </a:rPr>
              <a:t>tenester</a:t>
            </a:r>
            <a:r>
              <a:rPr lang="nb-NO" sz="1800" b="0" i="0" dirty="0">
                <a:solidFill>
                  <a:srgbClr val="000000"/>
                </a:solidFill>
                <a:effectLst/>
                <a:latin typeface="Calibri" panose="020F0502020204030204" pitchFamily="34" charset="0"/>
              </a:rPr>
              <a:t> som utløyser </a:t>
            </a:r>
            <a:r>
              <a:rPr lang="nb-NO" sz="1800" b="0" i="0" dirty="0" err="1">
                <a:solidFill>
                  <a:srgbClr val="000000"/>
                </a:solidFill>
                <a:effectLst/>
                <a:latin typeface="Calibri" panose="020F0502020204030204" pitchFamily="34" charset="0"/>
              </a:rPr>
              <a:t>godkjende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eigendelar</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kan sjå historikk for </a:t>
            </a:r>
            <a:r>
              <a:rPr lang="nb-NO" sz="1800" b="0" i="0" dirty="0" err="1">
                <a:solidFill>
                  <a:srgbClr val="000000"/>
                </a:solidFill>
                <a:effectLst/>
                <a:latin typeface="Calibri" panose="020F0502020204030204" pitchFamily="34" charset="0"/>
              </a:rPr>
              <a:t>eigendelar</a:t>
            </a:r>
            <a:r>
              <a:rPr lang="nb-NO" sz="1800" b="0" i="0" dirty="0">
                <a:solidFill>
                  <a:srgbClr val="000000"/>
                </a:solidFill>
                <a:effectLst/>
                <a:latin typeface="Calibri" panose="020F0502020204030204" pitchFamily="34" charset="0"/>
              </a:rPr>
              <a:t> og frikort to år tilbake i tid.</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Om du har fått frikort, finn du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digital versjon på denne sida og kan vise frikortet </a:t>
            </a:r>
            <a:r>
              <a:rPr lang="nb-NO" sz="1800" b="0" i="0" dirty="0" err="1">
                <a:solidFill>
                  <a:srgbClr val="000000"/>
                </a:solidFill>
                <a:effectLst/>
                <a:latin typeface="Calibri" panose="020F0502020204030204" pitchFamily="34" charset="0"/>
              </a:rPr>
              <a:t>herfrå</a:t>
            </a:r>
            <a:r>
              <a:rPr lang="nb-NO" sz="1800" b="0" i="0" dirty="0">
                <a:solidFill>
                  <a:srgbClr val="000000"/>
                </a:solidFill>
                <a:effectLst/>
                <a:latin typeface="Calibri" panose="020F0502020204030204" pitchFamily="34" charset="0"/>
              </a:rPr>
              <a:t> til </a:t>
            </a:r>
            <a:r>
              <a:rPr lang="nb-NO" sz="1800" b="0" i="0" dirty="0" err="1">
                <a:solidFill>
                  <a:srgbClr val="000000"/>
                </a:solidFill>
                <a:effectLst/>
                <a:latin typeface="Calibri" panose="020F0502020204030204" pitchFamily="34" charset="0"/>
              </a:rPr>
              <a:t>helsetenesta</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vil òg få melding i innboksen din på</a:t>
            </a:r>
            <a:r>
              <a:rPr lang="nb-NO" b="0" i="0" dirty="0">
                <a:effectLst/>
                <a:latin typeface="-apple-system"/>
              </a:rPr>
              <a:t> Helsenorge </a:t>
            </a:r>
            <a:r>
              <a:rPr lang="nb-NO" sz="1800" b="0" i="0" dirty="0">
                <a:solidFill>
                  <a:srgbClr val="000000"/>
                </a:solidFill>
                <a:effectLst/>
                <a:latin typeface="Calibri" panose="020F0502020204030204" pitchFamily="34" charset="0"/>
              </a:rPr>
              <a:t>når du får innvilga frikort.</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47</a:t>
            </a:fld>
            <a:endParaRPr lang="en-NO"/>
          </a:p>
        </p:txBody>
      </p:sp>
    </p:spTree>
    <p:extLst>
      <p:ext uri="{BB962C8B-B14F-4D97-AF65-F5344CB8AC3E}">
        <p14:creationId xmlns:p14="http://schemas.microsoft.com/office/powerpoint/2010/main" val="3136370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err="1">
                <a:solidFill>
                  <a:srgbClr val="000000"/>
                </a:solidFill>
                <a:effectLst/>
                <a:latin typeface="Calibri" panose="020F0502020204030204" pitchFamily="34" charset="0"/>
              </a:rPr>
              <a:t>Tenesten</a:t>
            </a:r>
            <a:r>
              <a:rPr lang="nb-NO" sz="1800" b="0" i="0" dirty="0">
                <a:solidFill>
                  <a:srgbClr val="000000"/>
                </a:solidFill>
                <a:effectLst/>
                <a:latin typeface="Calibri" panose="020F0502020204030204" pitchFamily="34" charset="0"/>
              </a:rPr>
              <a:t> Bytte fastlege gir deg høve til å søke etter ledige </a:t>
            </a:r>
            <a:r>
              <a:rPr lang="nb-NO" sz="1800" b="0" i="0" dirty="0" err="1">
                <a:solidFill>
                  <a:srgbClr val="000000"/>
                </a:solidFill>
                <a:effectLst/>
                <a:latin typeface="Calibri" panose="020F0502020204030204" pitchFamily="34" charset="0"/>
              </a:rPr>
              <a:t>fastlegar</a:t>
            </a:r>
            <a:r>
              <a:rPr lang="nb-NO" sz="1800" b="0" i="0" dirty="0">
                <a:solidFill>
                  <a:srgbClr val="000000"/>
                </a:solidFill>
                <a:effectLst/>
                <a:latin typeface="Calibri" panose="020F0502020204030204" pitchFamily="34" charset="0"/>
              </a:rPr>
              <a:t> og byte fastlege.</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kan søke opp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fastlege basert på område eller </a:t>
            </a:r>
            <a:r>
              <a:rPr lang="nb-NO" sz="1800" b="0" i="0" dirty="0" err="1">
                <a:solidFill>
                  <a:srgbClr val="000000"/>
                </a:solidFill>
                <a:effectLst/>
                <a:latin typeface="Calibri" panose="020F0502020204030204" pitchFamily="34" charset="0"/>
              </a:rPr>
              <a:t>namn</a:t>
            </a:r>
            <a:r>
              <a:rPr lang="nb-NO" sz="1800" b="0" i="0" dirty="0">
                <a:solidFill>
                  <a:srgbClr val="000000"/>
                </a:solidFill>
                <a:effectLst/>
                <a:latin typeface="Calibri" panose="020F0502020204030204" pitchFamily="34" charset="0"/>
              </a:rPr>
              <a:t> på fastlegen eller legekontoret.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Deretter får du ei oversikt over alle </a:t>
            </a:r>
            <a:r>
              <a:rPr lang="nb-NO" sz="1800" b="0" i="0" dirty="0" err="1">
                <a:solidFill>
                  <a:srgbClr val="000000"/>
                </a:solidFill>
                <a:effectLst/>
                <a:latin typeface="Calibri" panose="020F0502020204030204" pitchFamily="34" charset="0"/>
              </a:rPr>
              <a:t>fastlegane</a:t>
            </a:r>
            <a:r>
              <a:rPr lang="nb-NO" sz="1800" b="0" i="0" dirty="0">
                <a:solidFill>
                  <a:srgbClr val="000000"/>
                </a:solidFill>
                <a:effectLst/>
                <a:latin typeface="Calibri" panose="020F0502020204030204" pitchFamily="34" charset="0"/>
              </a:rPr>
              <a:t> i området, du kan sjå fastlegekontor, ledige </a:t>
            </a:r>
            <a:r>
              <a:rPr lang="nb-NO" sz="1800" b="0" i="0" dirty="0" err="1">
                <a:solidFill>
                  <a:srgbClr val="000000"/>
                </a:solidFill>
                <a:effectLst/>
                <a:latin typeface="Calibri" panose="020F0502020204030204" pitchFamily="34" charset="0"/>
              </a:rPr>
              <a:t>plassar</a:t>
            </a:r>
            <a:r>
              <a:rPr lang="nb-NO" sz="1800" b="0" i="0" dirty="0">
                <a:solidFill>
                  <a:srgbClr val="000000"/>
                </a:solidFill>
                <a:effectLst/>
                <a:latin typeface="Calibri" panose="020F0502020204030204" pitchFamily="34" charset="0"/>
              </a:rPr>
              <a:t> og </a:t>
            </a:r>
            <a:r>
              <a:rPr lang="nb-NO" sz="1800" b="0" i="0" dirty="0" err="1">
                <a:solidFill>
                  <a:srgbClr val="000000"/>
                </a:solidFill>
                <a:effectLst/>
                <a:latin typeface="Calibri" panose="020F0502020204030204" pitchFamily="34" charset="0"/>
              </a:rPr>
              <a:t>talet</a:t>
            </a:r>
            <a:r>
              <a:rPr lang="nb-NO" sz="1800" b="0" i="0" dirty="0">
                <a:solidFill>
                  <a:srgbClr val="000000"/>
                </a:solidFill>
                <a:effectLst/>
                <a:latin typeface="Calibri" panose="020F0502020204030204" pitchFamily="34" charset="0"/>
              </a:rPr>
              <a:t> på på venteliste.</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ser òg om du kan </a:t>
            </a:r>
            <a:r>
              <a:rPr lang="nb-NO" sz="1800" b="0" i="0" dirty="0" err="1">
                <a:solidFill>
                  <a:srgbClr val="000000"/>
                </a:solidFill>
                <a:effectLst/>
                <a:latin typeface="Calibri" panose="020F0502020204030204" pitchFamily="34" charset="0"/>
              </a:rPr>
              <a:t>velje</a:t>
            </a:r>
            <a:r>
              <a:rPr lang="nb-NO" sz="1800" b="0" i="0" dirty="0">
                <a:solidFill>
                  <a:srgbClr val="000000"/>
                </a:solidFill>
                <a:effectLst/>
                <a:latin typeface="Calibri" panose="020F0502020204030204" pitchFamily="34" charset="0"/>
              </a:rPr>
              <a:t> å byte, sette deg på venteliste eller om byte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er </a:t>
            </a:r>
            <a:r>
              <a:rPr lang="nb-NO" sz="1800" b="0" i="0" dirty="0" err="1">
                <a:solidFill>
                  <a:srgbClr val="000000"/>
                </a:solidFill>
                <a:effectLst/>
                <a:latin typeface="Calibri" panose="020F0502020204030204" pitchFamily="34" charset="0"/>
              </a:rPr>
              <a:t>mogleg</a:t>
            </a:r>
            <a:r>
              <a:rPr lang="nb-NO" sz="1800"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48</a:t>
            </a:fld>
            <a:endParaRPr lang="en-NO"/>
          </a:p>
        </p:txBody>
      </p:sp>
    </p:spTree>
    <p:extLst>
      <p:ext uri="{BB962C8B-B14F-4D97-AF65-F5344CB8AC3E}">
        <p14:creationId xmlns:p14="http://schemas.microsoft.com/office/powerpoint/2010/main" val="29529886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I </a:t>
            </a:r>
            <a:r>
              <a:rPr lang="nb-NO" sz="1800" b="0" i="0" dirty="0" err="1">
                <a:solidFill>
                  <a:srgbClr val="000000"/>
                </a:solidFill>
                <a:effectLst/>
                <a:latin typeface="Calibri" panose="020F0502020204030204" pitchFamily="34" charset="0"/>
              </a:rPr>
              <a:t>tenesta</a:t>
            </a:r>
            <a:r>
              <a:rPr lang="nb-NO" sz="1800" b="0" i="0" dirty="0">
                <a:solidFill>
                  <a:srgbClr val="000000"/>
                </a:solidFill>
                <a:effectLst/>
                <a:latin typeface="Calibri" panose="020F0502020204030204" pitchFamily="34" charset="0"/>
              </a:rPr>
              <a:t> Pasientjournal på</a:t>
            </a:r>
            <a:r>
              <a:rPr lang="nb-NO" b="0" i="0" dirty="0">
                <a:effectLst/>
                <a:latin typeface="-apple-system"/>
              </a:rPr>
              <a:t> Helsenorge </a:t>
            </a:r>
            <a:r>
              <a:rPr lang="nb-NO" sz="1800" b="0" i="0" dirty="0">
                <a:solidFill>
                  <a:srgbClr val="000000"/>
                </a:solidFill>
                <a:effectLst/>
                <a:latin typeface="Calibri" panose="020F0502020204030204" pitchFamily="34" charset="0"/>
              </a:rPr>
              <a:t>kan du sjå </a:t>
            </a:r>
            <a:r>
              <a:rPr lang="nb-NO" sz="1800" b="0" i="0" dirty="0" err="1">
                <a:solidFill>
                  <a:srgbClr val="000000"/>
                </a:solidFill>
                <a:effectLst/>
                <a:latin typeface="Calibri" panose="020F0502020204030204" pitchFamily="34" charset="0"/>
              </a:rPr>
              <a:t>utvalde</a:t>
            </a:r>
            <a:r>
              <a:rPr lang="nb-NO" sz="1800" b="0" i="0" dirty="0">
                <a:solidFill>
                  <a:srgbClr val="000000"/>
                </a:solidFill>
                <a:effectLst/>
                <a:latin typeface="Calibri" panose="020F0502020204030204" pitchFamily="34" charset="0"/>
              </a:rPr>
              <a:t> journaldokument </a:t>
            </a:r>
            <a:r>
              <a:rPr lang="nb-NO" sz="1800" b="0" i="0" dirty="0" err="1">
                <a:solidFill>
                  <a:srgbClr val="000000"/>
                </a:solidFill>
                <a:effectLst/>
                <a:latin typeface="Calibri" panose="020F0502020204030204" pitchFamily="34" charset="0"/>
              </a:rPr>
              <a:t>frå</a:t>
            </a:r>
            <a:r>
              <a:rPr lang="nb-NO" sz="1800" b="0" i="0" dirty="0">
                <a:solidFill>
                  <a:srgbClr val="000000"/>
                </a:solidFill>
                <a:effectLst/>
                <a:latin typeface="Calibri" panose="020F0502020204030204" pitchFamily="34" charset="0"/>
              </a:rPr>
              <a:t> sjukehus.</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I framtida vil du òg kunne sjå journaldokument </a:t>
            </a:r>
            <a:r>
              <a:rPr lang="nb-NO" sz="1800" b="0" i="0" dirty="0" err="1">
                <a:solidFill>
                  <a:srgbClr val="000000"/>
                </a:solidFill>
                <a:effectLst/>
                <a:latin typeface="Calibri" panose="020F0502020204030204" pitchFamily="34" charset="0"/>
              </a:rPr>
              <a:t>frå</a:t>
            </a:r>
            <a:r>
              <a:rPr lang="nb-NO" sz="1800" b="0" i="0" dirty="0">
                <a:solidFill>
                  <a:srgbClr val="000000"/>
                </a:solidFill>
                <a:effectLst/>
                <a:latin typeface="Calibri" panose="020F0502020204030204" pitchFamily="34" charset="0"/>
              </a:rPr>
              <a:t> fastlegen eller kommunen på</a:t>
            </a:r>
            <a:r>
              <a:rPr lang="nb-NO" b="0" i="0" dirty="0">
                <a:effectLst/>
                <a:latin typeface="-apple-system"/>
              </a:rPr>
              <a:t> Helsenorge</a:t>
            </a:r>
            <a:r>
              <a:rPr lang="nb-NO" sz="1800" b="0" i="0" dirty="0">
                <a:solidFill>
                  <a:srgbClr val="000000"/>
                </a:solidFill>
                <a:effectLst/>
                <a:latin typeface="Calibri" panose="020F0502020204030204" pitchFamily="34" charset="0"/>
              </a:rPr>
              <a: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Du kan søke på dato, dokumenttype, eller </a:t>
            </a:r>
            <a:r>
              <a:rPr lang="nb-NO" sz="1800" b="0" i="0" dirty="0" err="1">
                <a:solidFill>
                  <a:srgbClr val="000000"/>
                </a:solidFill>
                <a:effectLst/>
                <a:latin typeface="Calibri" panose="020F0502020204030204" pitchFamily="34" charset="0"/>
              </a:rPr>
              <a:t>utvalde</a:t>
            </a:r>
            <a:r>
              <a:rPr lang="nb-NO" sz="1800" b="0" i="0" dirty="0">
                <a:solidFill>
                  <a:srgbClr val="000000"/>
                </a:solidFill>
                <a:effectLst/>
                <a:latin typeface="Calibri" panose="020F0502020204030204" pitchFamily="34" charset="0"/>
              </a:rPr>
              <a:t> ord </a:t>
            </a:r>
            <a:r>
              <a:rPr lang="nb-NO" sz="1800" b="0" i="0" dirty="0" err="1">
                <a:solidFill>
                  <a:srgbClr val="000000"/>
                </a:solidFill>
                <a:effectLst/>
                <a:latin typeface="Calibri" panose="020F0502020204030204" pitchFamily="34" charset="0"/>
              </a:rPr>
              <a:t>frå</a:t>
            </a:r>
            <a:r>
              <a:rPr lang="nb-NO" sz="1800" b="0" i="0" dirty="0">
                <a:solidFill>
                  <a:srgbClr val="000000"/>
                </a:solidFill>
                <a:effectLst/>
                <a:latin typeface="Calibri" panose="020F0502020204030204" pitchFamily="34" charset="0"/>
              </a:rPr>
              <a:t> journalen.</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Filtrering på 1 år står på, og må </a:t>
            </a:r>
            <a:r>
              <a:rPr lang="nb-NO" sz="1800" b="0" i="0" dirty="0" err="1">
                <a:solidFill>
                  <a:srgbClr val="000000"/>
                </a:solidFill>
                <a:effectLst/>
                <a:latin typeface="Calibri" panose="020F0502020204030204" pitchFamily="34" charset="0"/>
              </a:rPr>
              <a:t>fjernast</a:t>
            </a:r>
            <a:r>
              <a:rPr lang="nb-NO" sz="1800" b="0" i="0" dirty="0">
                <a:solidFill>
                  <a:srgbClr val="000000"/>
                </a:solidFill>
                <a:effectLst/>
                <a:latin typeface="Calibri" panose="020F0502020204030204" pitchFamily="34" charset="0"/>
              </a:rPr>
              <a:t> om du ønsker å sjå journaldokument lenger enn 1 år tilbake i tid.</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Det er </a:t>
            </a:r>
            <a:r>
              <a:rPr lang="nb-NO" sz="1800" b="0" i="0" dirty="0" err="1">
                <a:solidFill>
                  <a:srgbClr val="000000"/>
                </a:solidFill>
                <a:effectLst/>
                <a:latin typeface="Calibri" panose="020F0502020204030204" pitchFamily="34" charset="0"/>
              </a:rPr>
              <a:t>mogleg</a:t>
            </a:r>
            <a:r>
              <a:rPr lang="nb-NO" sz="1800" b="0" i="0" dirty="0">
                <a:solidFill>
                  <a:srgbClr val="000000"/>
                </a:solidFill>
                <a:effectLst/>
                <a:latin typeface="Calibri" panose="020F0502020204030204" pitchFamily="34" charset="0"/>
              </a:rPr>
              <a:t> å enten </a:t>
            </a:r>
            <a:r>
              <a:rPr lang="nb-NO" sz="1800" b="0" i="0" dirty="0" err="1">
                <a:solidFill>
                  <a:srgbClr val="000000"/>
                </a:solidFill>
                <a:effectLst/>
                <a:latin typeface="Calibri" panose="020F0502020204030204" pitchFamily="34" charset="0"/>
              </a:rPr>
              <a:t>opne</a:t>
            </a:r>
            <a:r>
              <a:rPr lang="nb-NO" sz="1800" b="0" i="0" dirty="0">
                <a:solidFill>
                  <a:srgbClr val="000000"/>
                </a:solidFill>
                <a:effectLst/>
                <a:latin typeface="Calibri" panose="020F0502020204030204" pitchFamily="34" charset="0"/>
              </a:rPr>
              <a:t> dokument og/eller lagre </a:t>
            </a:r>
            <a:r>
              <a:rPr lang="nb-NO" sz="1800" b="0" i="0" dirty="0" err="1">
                <a:solidFill>
                  <a:srgbClr val="000000"/>
                </a:solidFill>
                <a:effectLst/>
                <a:latin typeface="Calibri" panose="020F0502020204030204" pitchFamily="34" charset="0"/>
              </a:rPr>
              <a:t>dei</a:t>
            </a:r>
            <a:r>
              <a:rPr lang="nb-NO" sz="1800" b="0" i="0" dirty="0">
                <a:solidFill>
                  <a:srgbClr val="000000"/>
                </a:solidFill>
                <a:effectLst/>
                <a:latin typeface="Calibri" panose="020F0502020204030204" pitchFamily="34" charset="0"/>
              </a:rPr>
              <a:t> på eigen pc/mobil.</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Om du har spørsmål til </a:t>
            </a:r>
            <a:r>
              <a:rPr lang="nb-NO" sz="1800" b="0" i="0" dirty="0" err="1">
                <a:solidFill>
                  <a:srgbClr val="000000"/>
                </a:solidFill>
                <a:effectLst/>
                <a:latin typeface="Calibri" panose="020F0502020204030204" pitchFamily="34" charset="0"/>
              </a:rPr>
              <a:t>innhaldet</a:t>
            </a:r>
            <a:r>
              <a:rPr lang="nb-NO" sz="1800" b="0" i="0" dirty="0">
                <a:solidFill>
                  <a:srgbClr val="000000"/>
                </a:solidFill>
                <a:effectLst/>
                <a:latin typeface="Calibri" panose="020F0502020204030204" pitchFamily="34" charset="0"/>
              </a:rPr>
              <a:t> i journaldokument i Pasientjournal, må du kontakte det aktuelle sjukehuset.</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49</a:t>
            </a:fld>
            <a:endParaRPr lang="en-NO"/>
          </a:p>
        </p:txBody>
      </p:sp>
    </p:spTree>
    <p:extLst>
      <p:ext uri="{BB962C8B-B14F-4D97-AF65-F5344CB8AC3E}">
        <p14:creationId xmlns:p14="http://schemas.microsoft.com/office/powerpoint/2010/main" val="19381060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I </a:t>
            </a:r>
            <a:r>
              <a:rPr lang="nb-NO" sz="1800" b="0" i="0" dirty="0" err="1">
                <a:solidFill>
                  <a:srgbClr val="000000"/>
                </a:solidFill>
                <a:effectLst/>
                <a:latin typeface="Calibri" panose="020F0502020204030204" pitchFamily="34" charset="0"/>
              </a:rPr>
              <a:t>tenesta</a:t>
            </a:r>
            <a:r>
              <a:rPr lang="nb-NO" sz="1800" b="0" i="0" dirty="0">
                <a:solidFill>
                  <a:srgbClr val="000000"/>
                </a:solidFill>
                <a:effectLst/>
                <a:latin typeface="Calibri" panose="020F0502020204030204" pitchFamily="34" charset="0"/>
              </a:rPr>
              <a:t> Donorkort på</a:t>
            </a:r>
            <a:r>
              <a:rPr lang="nb-NO" b="0" i="0" dirty="0">
                <a:effectLst/>
                <a:latin typeface="-apple-system"/>
              </a:rPr>
              <a:t> Helsenorge </a:t>
            </a:r>
            <a:r>
              <a:rPr lang="nb-NO" sz="1800" b="0" i="0" dirty="0">
                <a:solidFill>
                  <a:srgbClr val="000000"/>
                </a:solidFill>
                <a:effectLst/>
                <a:latin typeface="Calibri" panose="020F0502020204030204" pitchFamily="34" charset="0"/>
              </a:rPr>
              <a:t>kan du opprette </a:t>
            </a:r>
            <a:r>
              <a:rPr lang="nb-NO" sz="1800" b="0" i="0" dirty="0" err="1">
                <a:solidFill>
                  <a:srgbClr val="000000"/>
                </a:solidFill>
                <a:effectLst/>
                <a:latin typeface="Calibri" panose="020F0502020204030204" pitchFamily="34" charset="0"/>
              </a:rPr>
              <a:t>eit</a:t>
            </a:r>
            <a:r>
              <a:rPr lang="nb-NO" sz="1800" b="0" i="0" dirty="0">
                <a:solidFill>
                  <a:srgbClr val="000000"/>
                </a:solidFill>
                <a:effectLst/>
                <a:latin typeface="Calibri" panose="020F0502020204030204" pitchFamily="34" charset="0"/>
              </a:rPr>
              <a:t> digitalt donorkort.</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Når du </a:t>
            </a:r>
            <a:r>
              <a:rPr lang="nb-NO" sz="1800" b="0" i="0" dirty="0" err="1">
                <a:solidFill>
                  <a:srgbClr val="000000"/>
                </a:solidFill>
                <a:effectLst/>
                <a:latin typeface="Calibri" panose="020F0502020204030204" pitchFamily="34" charset="0"/>
              </a:rPr>
              <a:t>opprettar</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eit</a:t>
            </a:r>
            <a:r>
              <a:rPr lang="nb-NO" sz="1800" b="0" i="0" dirty="0">
                <a:solidFill>
                  <a:srgbClr val="000000"/>
                </a:solidFill>
                <a:effectLst/>
                <a:latin typeface="Calibri" panose="020F0502020204030204" pitchFamily="34" charset="0"/>
              </a:rPr>
              <a:t> digitalt donorkort kan du legge til to </a:t>
            </a:r>
            <a:r>
              <a:rPr lang="nb-NO" sz="1800" b="0" i="0" dirty="0" err="1">
                <a:solidFill>
                  <a:srgbClr val="000000"/>
                </a:solidFill>
                <a:effectLst/>
                <a:latin typeface="Calibri" panose="020F0502020204030204" pitchFamily="34" charset="0"/>
              </a:rPr>
              <a:t>pårørande</a:t>
            </a:r>
            <a:r>
              <a:rPr lang="nb-NO" sz="1800" b="0" i="0" dirty="0">
                <a:solidFill>
                  <a:srgbClr val="000000"/>
                </a:solidFill>
                <a:effectLst/>
                <a:latin typeface="Calibri" panose="020F0502020204030204" pitchFamily="34" charset="0"/>
              </a:rPr>
              <a:t> som kjenner til standpunktet ditt, og om du vil, kan </a:t>
            </a:r>
            <a:r>
              <a:rPr lang="nb-NO" sz="1800" b="0" i="0" dirty="0" err="1">
                <a:solidFill>
                  <a:srgbClr val="000000"/>
                </a:solidFill>
                <a:effectLst/>
                <a:latin typeface="Calibri" panose="020F0502020204030204" pitchFamily="34" charset="0"/>
              </a:rPr>
              <a:t>desse</a:t>
            </a:r>
            <a:r>
              <a:rPr lang="nb-NO" sz="1800" b="0" i="0" dirty="0">
                <a:solidFill>
                  <a:srgbClr val="000000"/>
                </a:solidFill>
                <a:effectLst/>
                <a:latin typeface="Calibri" panose="020F0502020204030204" pitchFamily="34" charset="0"/>
              </a:rPr>
              <a:t> få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SMS </a:t>
            </a:r>
            <a:r>
              <a:rPr lang="nb-NO" sz="1800" b="0" i="0" dirty="0" err="1">
                <a:solidFill>
                  <a:srgbClr val="000000"/>
                </a:solidFill>
                <a:effectLst/>
                <a:latin typeface="Calibri" panose="020F0502020204030204" pitchFamily="34" charset="0"/>
              </a:rPr>
              <a:t>frå</a:t>
            </a:r>
            <a:r>
              <a:rPr lang="nb-NO" b="0" i="0" dirty="0">
                <a:effectLst/>
                <a:latin typeface="-apple-system"/>
              </a:rPr>
              <a:t> Helsenorge </a:t>
            </a:r>
            <a:r>
              <a:rPr lang="nb-NO" sz="1800" b="0" i="0" dirty="0">
                <a:solidFill>
                  <a:srgbClr val="000000"/>
                </a:solidFill>
                <a:effectLst/>
                <a:latin typeface="Calibri" panose="020F0502020204030204" pitchFamily="34" charset="0"/>
              </a:rPr>
              <a:t>som informerer </a:t>
            </a:r>
            <a:r>
              <a:rPr lang="nb-NO" sz="1800" b="0" i="0" dirty="0" err="1">
                <a:solidFill>
                  <a:srgbClr val="000000"/>
                </a:solidFill>
                <a:effectLst/>
                <a:latin typeface="Calibri" panose="020F0502020204030204" pitchFamily="34" charset="0"/>
              </a:rPr>
              <a:t>dei</a:t>
            </a:r>
            <a:r>
              <a:rPr lang="nb-NO" sz="1800" b="0" i="0" dirty="0">
                <a:solidFill>
                  <a:srgbClr val="000000"/>
                </a:solidFill>
                <a:effectLst/>
                <a:latin typeface="Calibri" panose="020F0502020204030204" pitchFamily="34" charset="0"/>
              </a:rPr>
              <a:t> om ønsket ditt om å </a:t>
            </a:r>
            <a:r>
              <a:rPr lang="nb-NO" sz="1800" b="0" i="0" dirty="0" err="1">
                <a:solidFill>
                  <a:srgbClr val="000000"/>
                </a:solidFill>
                <a:effectLst/>
                <a:latin typeface="Calibri" panose="020F0502020204030204" pitchFamily="34" charset="0"/>
              </a:rPr>
              <a:t>vere</a:t>
            </a:r>
            <a:r>
              <a:rPr lang="nb-NO" sz="1800" b="0" i="0" dirty="0">
                <a:solidFill>
                  <a:srgbClr val="000000"/>
                </a:solidFill>
                <a:effectLst/>
                <a:latin typeface="Calibri" panose="020F0502020204030204" pitchFamily="34" charset="0"/>
              </a:rPr>
              <a:t> organdonor.</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Om du ønsker, kan du skrive ut donorkortet.</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Trykk på knappen «</a:t>
            </a:r>
            <a:r>
              <a:rPr lang="nb-NO" sz="1800" b="0" i="0" dirty="0" err="1">
                <a:solidFill>
                  <a:srgbClr val="000000"/>
                </a:solidFill>
                <a:effectLst/>
                <a:latin typeface="Calibri" panose="020F0502020204030204" pitchFamily="34" charset="0"/>
              </a:rPr>
              <a:t>Utskriftsvenleg</a:t>
            </a:r>
            <a:r>
              <a:rPr lang="nb-NO" sz="1800" b="0" i="0" dirty="0">
                <a:solidFill>
                  <a:srgbClr val="000000"/>
                </a:solidFill>
                <a:effectLst/>
                <a:latin typeface="Calibri" panose="020F0502020204030204" pitchFamily="34" charset="0"/>
              </a:rPr>
              <a:t> donorkort» på Donorkort-sida.</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fld id="{63E85D76-52A3-2748-A231-97ED5A62A5A7}" type="slidenum">
              <a:rPr lang="en-NO" smtClean="0"/>
              <a:t>50</a:t>
            </a:fld>
            <a:endParaRPr lang="en-NO"/>
          </a:p>
        </p:txBody>
      </p:sp>
    </p:spTree>
    <p:extLst>
      <p:ext uri="{BB962C8B-B14F-4D97-AF65-F5344CB8AC3E}">
        <p14:creationId xmlns:p14="http://schemas.microsoft.com/office/powerpoint/2010/main" val="1643628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Calibri" panose="020F0502020204030204" pitchFamily="34" charset="0"/>
              </a:rPr>
              <a:t>Helsenorge blir drive av Norsk helsenett, </a:t>
            </a:r>
            <a:r>
              <a:rPr lang="nb-NO" b="0" i="0" dirty="0" err="1">
                <a:solidFill>
                  <a:srgbClr val="000000"/>
                </a:solidFill>
                <a:effectLst/>
                <a:latin typeface="Calibri" panose="020F0502020204030204" pitchFamily="34" charset="0"/>
              </a:rPr>
              <a:t>eit</a:t>
            </a:r>
            <a:r>
              <a:rPr lang="nb-NO" b="0" i="0" dirty="0">
                <a:solidFill>
                  <a:srgbClr val="000000"/>
                </a:solidFill>
                <a:effectLst/>
                <a:latin typeface="Calibri" panose="020F0502020204030204" pitchFamily="34" charset="0"/>
              </a:rPr>
              <a:t> </a:t>
            </a:r>
            <a:r>
              <a:rPr lang="nb-NO" b="0" i="0" dirty="0" err="1">
                <a:solidFill>
                  <a:srgbClr val="000000"/>
                </a:solidFill>
                <a:effectLst/>
                <a:latin typeface="Calibri" panose="020F0502020204030204" pitchFamily="34" charset="0"/>
              </a:rPr>
              <a:t>statsføretak</a:t>
            </a:r>
            <a:r>
              <a:rPr lang="nb-NO" b="0" i="0" dirty="0">
                <a:solidFill>
                  <a:srgbClr val="000000"/>
                </a:solidFill>
                <a:effectLst/>
                <a:latin typeface="Calibri" panose="020F0502020204030204" pitchFamily="34" charset="0"/>
              </a:rPr>
              <a:t> </a:t>
            </a:r>
            <a:r>
              <a:rPr lang="nb-NO" b="0" i="0" dirty="0" err="1">
                <a:solidFill>
                  <a:srgbClr val="000000"/>
                </a:solidFill>
                <a:effectLst/>
                <a:latin typeface="Calibri" panose="020F0502020204030204" pitchFamily="34" charset="0"/>
              </a:rPr>
              <a:t>eigd</a:t>
            </a:r>
            <a:r>
              <a:rPr lang="nb-NO" b="0" i="0" dirty="0">
                <a:solidFill>
                  <a:srgbClr val="000000"/>
                </a:solidFill>
                <a:effectLst/>
                <a:latin typeface="Calibri" panose="020F0502020204030204" pitchFamily="34" charset="0"/>
              </a:rPr>
              <a:t> av Helse- og omsorgsdepartementet. Norsk helsenett </a:t>
            </a:r>
            <a:r>
              <a:rPr lang="nb-NO" b="0" i="0" dirty="0" err="1">
                <a:solidFill>
                  <a:srgbClr val="000000"/>
                </a:solidFill>
                <a:effectLst/>
                <a:latin typeface="Calibri" panose="020F0502020204030204" pitchFamily="34" charset="0"/>
              </a:rPr>
              <a:t>utviklar</a:t>
            </a:r>
            <a:r>
              <a:rPr lang="nb-NO" b="0" i="0" dirty="0">
                <a:solidFill>
                  <a:srgbClr val="000000"/>
                </a:solidFill>
                <a:effectLst/>
                <a:latin typeface="Calibri" panose="020F0502020204030204" pitchFamily="34" charset="0"/>
              </a:rPr>
              <a:t> og </a:t>
            </a:r>
            <a:r>
              <a:rPr lang="nb-NO" b="0" i="0" dirty="0" err="1">
                <a:solidFill>
                  <a:srgbClr val="000000"/>
                </a:solidFill>
                <a:effectLst/>
                <a:latin typeface="Calibri" panose="020F0502020204030204" pitchFamily="34" charset="0"/>
              </a:rPr>
              <a:t>driftar</a:t>
            </a:r>
            <a:r>
              <a:rPr lang="nb-NO" b="0" i="0" dirty="0">
                <a:solidFill>
                  <a:srgbClr val="000000"/>
                </a:solidFill>
                <a:effectLst/>
                <a:latin typeface="Calibri" panose="020F0502020204030204" pitchFamily="34" charset="0"/>
              </a:rPr>
              <a:t> Helsenorge på vegner av helse- og omsorgssektoren. Det er mange som leverer </a:t>
            </a:r>
            <a:r>
              <a:rPr lang="nb-NO" b="0" i="0" dirty="0" err="1">
                <a:solidFill>
                  <a:srgbClr val="000000"/>
                </a:solidFill>
                <a:effectLst/>
                <a:latin typeface="Calibri" panose="020F0502020204030204" pitchFamily="34" charset="0"/>
              </a:rPr>
              <a:t>innhald</a:t>
            </a:r>
            <a:r>
              <a:rPr lang="nb-NO" b="0" i="0" dirty="0">
                <a:solidFill>
                  <a:srgbClr val="000000"/>
                </a:solidFill>
                <a:effectLst/>
                <a:latin typeface="Calibri" panose="020F0502020204030204" pitchFamily="34" charset="0"/>
              </a:rPr>
              <a:t> til Helsenorge, blant anna Helsedirektoratet, </a:t>
            </a:r>
            <a:r>
              <a:rPr lang="nb-NO" b="0" i="0" dirty="0" err="1">
                <a:solidFill>
                  <a:srgbClr val="000000"/>
                </a:solidFill>
                <a:effectLst/>
                <a:latin typeface="Calibri" panose="020F0502020204030204" pitchFamily="34" charset="0"/>
              </a:rPr>
              <a:t>Helfo</a:t>
            </a:r>
            <a:r>
              <a:rPr lang="nb-NO" b="0" i="0" dirty="0">
                <a:solidFill>
                  <a:srgbClr val="000000"/>
                </a:solidFill>
                <a:effectLst/>
                <a:latin typeface="Calibri" panose="020F0502020204030204" pitchFamily="34" charset="0"/>
              </a:rPr>
              <a:t> og sjukehusa i </a:t>
            </a:r>
            <a:r>
              <a:rPr lang="nb-NO" b="0" i="0" dirty="0" err="1">
                <a:solidFill>
                  <a:srgbClr val="000000"/>
                </a:solidFill>
                <a:effectLst/>
                <a:latin typeface="Calibri" panose="020F0502020204030204" pitchFamily="34" charset="0"/>
              </a:rPr>
              <a:t>Noreg</a:t>
            </a:r>
            <a:r>
              <a:rPr lang="nb-NO"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6</a:t>
            </a:fld>
            <a:endParaRPr lang="en-NO"/>
          </a:p>
        </p:txBody>
      </p:sp>
    </p:spTree>
    <p:extLst>
      <p:ext uri="{BB962C8B-B14F-4D97-AF65-F5344CB8AC3E}">
        <p14:creationId xmlns:p14="http://schemas.microsoft.com/office/powerpoint/2010/main" val="19804389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9A1D5-2088-1969-AA88-E7D8B7447D2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CFBAA6AD-1811-CFB3-550D-EAD9ABE898E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EFDCED3-807D-3D70-E319-B477B83C2366}"/>
              </a:ext>
            </a:extLst>
          </p:cNvPr>
          <p:cNvSpPr>
            <a:spLocks noGrp="1"/>
          </p:cNvSpPr>
          <p:nvPr>
            <p:ph type="body" idx="1"/>
          </p:nvPr>
        </p:nvSpPr>
        <p:spPr/>
        <p:txBody>
          <a:bodyPr/>
          <a:lstStyle/>
          <a:p>
            <a:r>
              <a:rPr lang="nb-NO" b="0" i="0" dirty="0">
                <a:solidFill>
                  <a:srgbClr val="000000"/>
                </a:solidFill>
                <a:effectLst/>
                <a:latin typeface="Calibri" panose="020F0502020204030204" pitchFamily="34" charset="0"/>
              </a:rPr>
              <a:t>Om du ønsker hjelp med </a:t>
            </a:r>
            <a:r>
              <a:rPr lang="nb-NO" b="0" i="0" dirty="0" err="1">
                <a:solidFill>
                  <a:srgbClr val="000000"/>
                </a:solidFill>
                <a:effectLst/>
                <a:latin typeface="Calibri" panose="020F0502020204030204" pitchFamily="34" charset="0"/>
              </a:rPr>
              <a:t>tenestene</a:t>
            </a:r>
            <a:r>
              <a:rPr lang="nb-NO" b="0" i="0" dirty="0">
                <a:solidFill>
                  <a:srgbClr val="000000"/>
                </a:solidFill>
                <a:effectLst/>
                <a:latin typeface="Calibri" panose="020F0502020204030204" pitchFamily="34" charset="0"/>
              </a:rPr>
              <a:t> på Helsenorge kan du ringe Rettleiing Helsenorge. Hugs at </a:t>
            </a:r>
            <a:r>
              <a:rPr lang="nb-NO" b="0" i="0" dirty="0" err="1">
                <a:solidFill>
                  <a:srgbClr val="000000"/>
                </a:solidFill>
                <a:effectLst/>
                <a:latin typeface="Calibri" panose="020F0502020204030204" pitchFamily="34" charset="0"/>
              </a:rPr>
              <a:t>dei</a:t>
            </a:r>
            <a:r>
              <a:rPr lang="nb-NO" b="0" i="0" dirty="0">
                <a:solidFill>
                  <a:srgbClr val="000000"/>
                </a:solidFill>
                <a:effectLst/>
                <a:latin typeface="Calibri" panose="020F0502020204030204" pitchFamily="34" charset="0"/>
              </a:rPr>
              <a:t> </a:t>
            </a:r>
            <a:r>
              <a:rPr lang="nb-NO" b="0" i="0" dirty="0" err="1">
                <a:solidFill>
                  <a:srgbClr val="000000"/>
                </a:solidFill>
                <a:effectLst/>
                <a:latin typeface="Calibri" panose="020F0502020204030204" pitchFamily="34" charset="0"/>
              </a:rPr>
              <a:t>berre</a:t>
            </a:r>
            <a:r>
              <a:rPr lang="nb-NO" b="0" i="0" dirty="0">
                <a:solidFill>
                  <a:srgbClr val="000000"/>
                </a:solidFill>
                <a:effectLst/>
                <a:latin typeface="Calibri" panose="020F0502020204030204" pitchFamily="34" charset="0"/>
              </a:rPr>
              <a:t> kan rettleie, og at </a:t>
            </a:r>
            <a:r>
              <a:rPr lang="nb-NO" b="0" i="0" dirty="0" err="1">
                <a:solidFill>
                  <a:srgbClr val="000000"/>
                </a:solidFill>
                <a:effectLst/>
                <a:latin typeface="Calibri" panose="020F0502020204030204" pitchFamily="34" charset="0"/>
              </a:rPr>
              <a:t>dei</a:t>
            </a:r>
            <a:r>
              <a:rPr lang="nb-NO" b="0" i="0" dirty="0">
                <a:solidFill>
                  <a:srgbClr val="000000"/>
                </a:solidFill>
                <a:effectLst/>
                <a:latin typeface="Calibri" panose="020F0502020204030204" pitchFamily="34" charset="0"/>
              </a:rPr>
              <a:t> </a:t>
            </a:r>
            <a:r>
              <a:rPr lang="nb-NO" b="0" i="0" dirty="0" err="1">
                <a:solidFill>
                  <a:srgbClr val="000000"/>
                </a:solidFill>
                <a:effectLst/>
                <a:latin typeface="Calibri" panose="020F0502020204030204" pitchFamily="34" charset="0"/>
              </a:rPr>
              <a:t>ikkje</a:t>
            </a:r>
            <a:r>
              <a:rPr lang="nb-NO" b="0" i="0" dirty="0">
                <a:solidFill>
                  <a:srgbClr val="000000"/>
                </a:solidFill>
                <a:effectLst/>
                <a:latin typeface="Calibri" panose="020F0502020204030204" pitchFamily="34" charset="0"/>
              </a:rPr>
              <a:t> kan logge seg inn på din Helsenorge for deg.</a:t>
            </a:r>
            <a:endParaRPr lang="nb-NO" dirty="0"/>
          </a:p>
        </p:txBody>
      </p:sp>
      <p:sp>
        <p:nvSpPr>
          <p:cNvPr id="4" name="Plassholder for lysbildenummer 3">
            <a:extLst>
              <a:ext uri="{FF2B5EF4-FFF2-40B4-BE49-F238E27FC236}">
                <a16:creationId xmlns:a16="http://schemas.microsoft.com/office/drawing/2014/main" id="{96B3D953-04DB-25E7-5360-2ABE070321C3}"/>
              </a:ext>
            </a:extLst>
          </p:cNvPr>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51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4509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solidFill>
                  <a:srgbClr val="000000"/>
                </a:solidFill>
                <a:effectLst/>
                <a:latin typeface="Calibri" panose="020F0502020204030204" pitchFamily="34" charset="0"/>
              </a:rPr>
              <a:t>No kan du prøve </a:t>
            </a:r>
            <a:r>
              <a:rPr lang="nb-NO" b="0" i="0" dirty="0" err="1">
                <a:solidFill>
                  <a:srgbClr val="000000"/>
                </a:solidFill>
                <a:effectLst/>
                <a:latin typeface="Calibri" panose="020F0502020204030204" pitchFamily="34" charset="0"/>
              </a:rPr>
              <a:t>nokre</a:t>
            </a:r>
            <a:r>
              <a:rPr lang="nb-NO" b="0" i="0" dirty="0">
                <a:solidFill>
                  <a:srgbClr val="000000"/>
                </a:solidFill>
                <a:effectLst/>
                <a:latin typeface="Calibri" panose="020F0502020204030204" pitchFamily="34" charset="0"/>
              </a:rPr>
              <a:t> praktiske </a:t>
            </a:r>
            <a:r>
              <a:rPr lang="nb-NO" b="0" i="0" dirty="0" err="1">
                <a:solidFill>
                  <a:srgbClr val="000000"/>
                </a:solidFill>
                <a:effectLst/>
                <a:latin typeface="Calibri" panose="020F0502020204030204" pitchFamily="34" charset="0"/>
              </a:rPr>
              <a:t>oppgåver</a:t>
            </a:r>
            <a:r>
              <a:rPr lang="nb-NO" b="0" i="0" dirty="0">
                <a:solidFill>
                  <a:srgbClr val="000000"/>
                </a:solidFill>
                <a:effectLst/>
                <a:latin typeface="Calibri" panose="020F0502020204030204" pitchFamily="34" charset="0"/>
              </a:rPr>
              <a:t> på Helsenorge, om du vil det.</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52</a:t>
            </a:fld>
            <a:endParaRPr lang="en-NO"/>
          </a:p>
        </p:txBody>
      </p:sp>
    </p:spTree>
    <p:extLst>
      <p:ext uri="{BB962C8B-B14F-4D97-AF65-F5344CB8AC3E}">
        <p14:creationId xmlns:p14="http://schemas.microsoft.com/office/powerpoint/2010/main" val="3075935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nb-NO" b="0" i="0" dirty="0">
                <a:solidFill>
                  <a:srgbClr val="000000"/>
                </a:solidFill>
                <a:effectLst/>
                <a:latin typeface="Calibri" panose="020F0502020204030204" pitchFamily="34" charset="0"/>
              </a:rPr>
              <a:t>Helsenorge er </a:t>
            </a:r>
            <a:r>
              <a:rPr lang="nb-NO" b="0" i="0" dirty="0" err="1">
                <a:solidFill>
                  <a:srgbClr val="000000"/>
                </a:solidFill>
                <a:effectLst/>
                <a:latin typeface="Calibri" panose="020F0502020204030204" pitchFamily="34" charset="0"/>
              </a:rPr>
              <a:t>hovudinngangen</a:t>
            </a:r>
            <a:r>
              <a:rPr lang="nb-NO" b="0" i="0" dirty="0">
                <a:solidFill>
                  <a:srgbClr val="000000"/>
                </a:solidFill>
                <a:effectLst/>
                <a:latin typeface="Calibri" panose="020F0502020204030204" pitchFamily="34" charset="0"/>
              </a:rPr>
              <a:t> til </a:t>
            </a:r>
            <a:r>
              <a:rPr lang="nb-NO" b="0" i="0" dirty="0" err="1">
                <a:solidFill>
                  <a:srgbClr val="000000"/>
                </a:solidFill>
                <a:effectLst/>
                <a:latin typeface="Calibri" panose="020F0502020204030204" pitchFamily="34" charset="0"/>
              </a:rPr>
              <a:t>offentlege</a:t>
            </a:r>
            <a:r>
              <a:rPr lang="nb-NO" b="0" i="0" dirty="0">
                <a:solidFill>
                  <a:srgbClr val="000000"/>
                </a:solidFill>
                <a:effectLst/>
                <a:latin typeface="Calibri" panose="020F0502020204030204" pitchFamily="34" charset="0"/>
              </a:rPr>
              <a:t> helse- og </a:t>
            </a:r>
            <a:r>
              <a:rPr lang="nb-NO" b="0" i="0" dirty="0" err="1">
                <a:solidFill>
                  <a:srgbClr val="000000"/>
                </a:solidFill>
                <a:effectLst/>
                <a:latin typeface="Calibri" panose="020F0502020204030204" pitchFamily="34" charset="0"/>
              </a:rPr>
              <a:t>omsorgstenester</a:t>
            </a:r>
            <a:r>
              <a:rPr lang="nb-NO" b="0" i="0" dirty="0">
                <a:solidFill>
                  <a:srgbClr val="000000"/>
                </a:solidFill>
                <a:effectLst/>
                <a:latin typeface="Calibri" panose="020F0502020204030204" pitchFamily="34" charset="0"/>
              </a:rPr>
              <a:t> digitalt. Veldig mange </a:t>
            </a:r>
            <a:r>
              <a:rPr lang="nb-NO" b="0" i="0" dirty="0" err="1">
                <a:solidFill>
                  <a:srgbClr val="000000"/>
                </a:solidFill>
                <a:effectLst/>
                <a:latin typeface="Calibri" panose="020F0502020204030204" pitchFamily="34" charset="0"/>
              </a:rPr>
              <a:t>innbyggarar</a:t>
            </a:r>
            <a:r>
              <a:rPr lang="nb-NO" b="0" i="0" dirty="0">
                <a:solidFill>
                  <a:srgbClr val="000000"/>
                </a:solidFill>
                <a:effectLst/>
                <a:latin typeface="Calibri" panose="020F0502020204030204" pitchFamily="34" charset="0"/>
              </a:rPr>
              <a:t> og </a:t>
            </a:r>
            <a:r>
              <a:rPr lang="nb-NO" b="0" i="0" dirty="0" err="1">
                <a:solidFill>
                  <a:srgbClr val="000000"/>
                </a:solidFill>
                <a:effectLst/>
                <a:latin typeface="Calibri" panose="020F0502020204030204" pitchFamily="34" charset="0"/>
              </a:rPr>
              <a:t>pasientar</a:t>
            </a:r>
            <a:r>
              <a:rPr lang="nb-NO" b="0" i="0" dirty="0">
                <a:solidFill>
                  <a:srgbClr val="000000"/>
                </a:solidFill>
                <a:effectLst/>
                <a:latin typeface="Calibri" panose="020F0502020204030204" pitchFamily="34" charset="0"/>
              </a:rPr>
              <a:t> brukar Helsenorge aktivt som del av </a:t>
            </a:r>
            <a:r>
              <a:rPr lang="nb-NO" b="0" i="0" dirty="0" err="1">
                <a:solidFill>
                  <a:srgbClr val="000000"/>
                </a:solidFill>
                <a:effectLst/>
                <a:latin typeface="Calibri" panose="020F0502020204030204" pitchFamily="34" charset="0"/>
              </a:rPr>
              <a:t>helsekvardagen</a:t>
            </a:r>
            <a:r>
              <a:rPr lang="nb-NO" b="0" i="0" dirty="0">
                <a:solidFill>
                  <a:srgbClr val="000000"/>
                </a:solidFill>
                <a:effectLst/>
                <a:latin typeface="Calibri" panose="020F0502020204030204" pitchFamily="34" charset="0"/>
              </a:rPr>
              <a:t> sin for tilgang til eigen helseinformasjon og kontakt med helsevesenet.</a:t>
            </a:r>
            <a:endParaRPr lang="nb-NO" dirty="0"/>
          </a:p>
        </p:txBody>
      </p:sp>
      <p:sp>
        <p:nvSpPr>
          <p:cNvPr id="4" name="Plassholder for lysbildenummer 3"/>
          <p:cNvSpPr>
            <a:spLocks noGrp="1"/>
          </p:cNvSpPr>
          <p:nvPr>
            <p:ph type="sldNum" sz="quarter" idx="5"/>
          </p:nvPr>
        </p:nvSpPr>
        <p:spPr/>
        <p:txBody>
          <a:bodyPr/>
          <a:lstStyle/>
          <a:p>
            <a:fld id="{63E85D76-52A3-2748-A231-97ED5A62A5A7}" type="slidenum">
              <a:rPr lang="en-NO" smtClean="0"/>
              <a:t>7</a:t>
            </a:fld>
            <a:endParaRPr lang="en-NO"/>
          </a:p>
        </p:txBody>
      </p:sp>
    </p:spTree>
    <p:extLst>
      <p:ext uri="{BB962C8B-B14F-4D97-AF65-F5344CB8AC3E}">
        <p14:creationId xmlns:p14="http://schemas.microsoft.com/office/powerpoint/2010/main" val="3991708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algn="l" rtl="0" latinLnBrk="0"/>
            <a:r>
              <a:rPr lang="nb-NO" sz="1800" b="0" i="0" dirty="0">
                <a:solidFill>
                  <a:srgbClr val="000000"/>
                </a:solidFill>
                <a:effectLst/>
                <a:latin typeface="Calibri" panose="020F0502020204030204" pitchFamily="34" charset="0"/>
              </a:rPr>
              <a:t>Helsenorge er laga for å gi kvar enkelt </a:t>
            </a:r>
            <a:r>
              <a:rPr lang="nb-NO" sz="1800" b="0" i="0" dirty="0" err="1">
                <a:solidFill>
                  <a:srgbClr val="000000"/>
                </a:solidFill>
                <a:effectLst/>
                <a:latin typeface="Calibri" panose="020F0502020204030204" pitchFamily="34" charset="0"/>
              </a:rPr>
              <a:t>innbyggar</a:t>
            </a:r>
            <a:r>
              <a:rPr lang="nb-NO" sz="1800" b="0" i="0" dirty="0">
                <a:solidFill>
                  <a:srgbClr val="000000"/>
                </a:solidFill>
                <a:effectLst/>
                <a:latin typeface="Calibri" panose="020F0502020204030204" pitchFamily="34" charset="0"/>
              </a:rPr>
              <a:t> og pasient, eller </a:t>
            </a:r>
            <a:r>
              <a:rPr lang="nb-NO" sz="1800" b="0" i="0" dirty="0" err="1">
                <a:solidFill>
                  <a:srgbClr val="000000"/>
                </a:solidFill>
                <a:effectLst/>
                <a:latin typeface="Calibri" panose="020F0502020204030204" pitchFamily="34" charset="0"/>
              </a:rPr>
              <a:t>dei</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pårørande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eit</a:t>
            </a:r>
            <a:r>
              <a:rPr lang="nb-NO" sz="1800" b="0" i="0" dirty="0">
                <a:solidFill>
                  <a:srgbClr val="000000"/>
                </a:solidFill>
                <a:effectLst/>
                <a:latin typeface="Calibri" panose="020F0502020204030204" pitchFamily="34" charset="0"/>
              </a:rPr>
              <a:t> betre og </a:t>
            </a:r>
            <a:r>
              <a:rPr lang="nb-NO" sz="1800" b="0" i="0" dirty="0" err="1">
                <a:solidFill>
                  <a:srgbClr val="000000"/>
                </a:solidFill>
                <a:effectLst/>
                <a:latin typeface="Calibri" panose="020F0502020204030204" pitchFamily="34" charset="0"/>
              </a:rPr>
              <a:t>enklare</a:t>
            </a:r>
            <a:r>
              <a:rPr lang="nb-NO" sz="1800" b="0" i="0" dirty="0">
                <a:solidFill>
                  <a:srgbClr val="000000"/>
                </a:solidFill>
                <a:effectLst/>
                <a:latin typeface="Calibri" panose="020F0502020204030204" pitchFamily="34" charset="0"/>
              </a:rPr>
              <a:t> møte med </a:t>
            </a:r>
            <a:r>
              <a:rPr lang="nb-NO" sz="1800" b="0" i="0" dirty="0" err="1">
                <a:solidFill>
                  <a:srgbClr val="000000"/>
                </a:solidFill>
                <a:effectLst/>
                <a:latin typeface="Calibri" panose="020F0502020204030204" pitchFamily="34" charset="0"/>
              </a:rPr>
              <a:t>helsetenesta</a:t>
            </a:r>
            <a:r>
              <a:rPr lang="nb-NO" sz="1800" b="0" i="0" dirty="0">
                <a:solidFill>
                  <a:srgbClr val="000000"/>
                </a:solidFill>
                <a:effectLst/>
                <a:latin typeface="Calibri" panose="020F0502020204030204" pitchFamily="34" charset="0"/>
              </a:rPr>
              <a:t>, og hjelpe </a:t>
            </a:r>
            <a:r>
              <a:rPr lang="nb-NO" sz="1800" b="0" i="0" dirty="0" err="1">
                <a:solidFill>
                  <a:srgbClr val="000000"/>
                </a:solidFill>
                <a:effectLst/>
                <a:latin typeface="Calibri" panose="020F0502020204030204" pitchFamily="34" charset="0"/>
              </a:rPr>
              <a:t>dei</a:t>
            </a:r>
            <a:r>
              <a:rPr lang="nb-NO" sz="1800" b="0" i="0" dirty="0">
                <a:solidFill>
                  <a:srgbClr val="000000"/>
                </a:solidFill>
                <a:effectLst/>
                <a:latin typeface="Calibri" panose="020F0502020204030204" pitchFamily="34" charset="0"/>
              </a:rPr>
              <a:t> med å </a:t>
            </a:r>
            <a:r>
              <a:rPr lang="nb-NO" sz="1800" b="0" i="0" dirty="0" err="1">
                <a:solidFill>
                  <a:srgbClr val="000000"/>
                </a:solidFill>
                <a:effectLst/>
                <a:latin typeface="Calibri" panose="020F0502020204030204" pitchFamily="34" charset="0"/>
              </a:rPr>
              <a:t>auke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meistring</a:t>
            </a:r>
            <a:r>
              <a:rPr lang="nb-NO" sz="1800" b="0" i="0" dirty="0">
                <a:solidFill>
                  <a:srgbClr val="000000"/>
                </a:solidFill>
                <a:effectLst/>
                <a:latin typeface="Calibri" panose="020F0502020204030204" pitchFamily="34" charset="0"/>
              </a:rPr>
              <a:t>, styrke pasientrolla og få ei betre helse.</a:t>
            </a:r>
            <a:endParaRPr lang="nb-NO" b="0" i="0" dirty="0">
              <a:effectLst/>
              <a:latin typeface="-apple-system"/>
            </a:endParaRPr>
          </a:p>
          <a:p>
            <a:pPr marL="0" algn="l" rtl="0" latinLnBrk="0"/>
            <a:r>
              <a:rPr lang="nb-NO" sz="1800" b="1" i="0" dirty="0">
                <a:solidFill>
                  <a:srgbClr val="000000"/>
                </a:solidFill>
                <a:effectLst/>
                <a:latin typeface="Calibri" panose="020F0502020204030204" pitchFamily="34" charset="0"/>
              </a:rPr>
              <a:t>[trykk]</a:t>
            </a:r>
            <a:r>
              <a:rPr lang="nb-NO" b="0" i="0" dirty="0">
                <a:effectLst/>
                <a:latin typeface="-apple-system"/>
              </a:rPr>
              <a:t> Helsenorge </a:t>
            </a:r>
            <a:r>
              <a:rPr lang="nb-NO" sz="1800" b="0" i="0" dirty="0">
                <a:solidFill>
                  <a:srgbClr val="000000"/>
                </a:solidFill>
                <a:effectLst/>
                <a:latin typeface="Calibri" panose="020F0502020204030204" pitchFamily="34" charset="0"/>
              </a:rPr>
              <a:t>skal </a:t>
            </a:r>
            <a:r>
              <a:rPr lang="nb-NO" sz="1800" b="0" i="0" dirty="0" err="1">
                <a:solidFill>
                  <a:srgbClr val="000000"/>
                </a:solidFill>
                <a:effectLst/>
                <a:latin typeface="Calibri" panose="020F0502020204030204" pitchFamily="34" charset="0"/>
              </a:rPr>
              <a:t>gjere</a:t>
            </a:r>
            <a:r>
              <a:rPr lang="nb-NO" sz="1800" b="0" i="0" dirty="0">
                <a:solidFill>
                  <a:srgbClr val="000000"/>
                </a:solidFill>
                <a:effectLst/>
                <a:latin typeface="Calibri" panose="020F0502020204030204" pitchFamily="34" charset="0"/>
              </a:rPr>
              <a:t> det </a:t>
            </a:r>
            <a:r>
              <a:rPr lang="nb-NO" sz="1800" b="0" i="0" dirty="0" err="1">
                <a:solidFill>
                  <a:srgbClr val="000000"/>
                </a:solidFill>
                <a:effectLst/>
                <a:latin typeface="Calibri" panose="020F0502020204030204" pitchFamily="34" charset="0"/>
              </a:rPr>
              <a:t>enklare</a:t>
            </a:r>
            <a:r>
              <a:rPr lang="nb-NO" sz="1800" b="0" i="0" dirty="0">
                <a:solidFill>
                  <a:srgbClr val="000000"/>
                </a:solidFill>
                <a:effectLst/>
                <a:latin typeface="Calibri" panose="020F0502020204030204" pitchFamily="34" charset="0"/>
              </a:rPr>
              <a:t> å finne fram til og </a:t>
            </a:r>
            <a:r>
              <a:rPr lang="nb-NO" sz="1800" b="0" i="0" dirty="0" err="1">
                <a:solidFill>
                  <a:srgbClr val="000000"/>
                </a:solidFill>
                <a:effectLst/>
                <a:latin typeface="Calibri" panose="020F0502020204030204" pitchFamily="34" charset="0"/>
              </a:rPr>
              <a:t>velje</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behandlar</a:t>
            </a:r>
            <a:r>
              <a:rPr lang="nb-NO" sz="1800" b="0" i="0" dirty="0">
                <a:solidFill>
                  <a:srgbClr val="000000"/>
                </a:solidFill>
                <a:effectLst/>
                <a:latin typeface="Calibri" panose="020F0502020204030204" pitchFamily="34" charset="0"/>
              </a:rPr>
              <a:t>,</a:t>
            </a:r>
            <a:r>
              <a:rPr lang="nb-NO" b="0" i="0" dirty="0">
                <a:effectLst/>
                <a:latin typeface="-apple-system"/>
              </a:rPr>
              <a:t> </a:t>
            </a:r>
            <a:br>
              <a:rPr lang="nb-NO" b="0" i="0" dirty="0">
                <a:effectLst/>
                <a:latin typeface="-apple-system"/>
              </a:rPr>
            </a:b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gi tilgang til eigne </a:t>
            </a:r>
            <a:r>
              <a:rPr lang="nb-NO" sz="1800" b="0" i="0" dirty="0" err="1">
                <a:solidFill>
                  <a:srgbClr val="000000"/>
                </a:solidFill>
                <a:effectLst/>
                <a:latin typeface="Calibri" panose="020F0502020204030204" pitchFamily="34" charset="0"/>
              </a:rPr>
              <a:t>helseopplysningar</a:t>
            </a:r>
            <a:r>
              <a:rPr lang="nb-NO" sz="1800" b="0" i="0" dirty="0">
                <a:solidFill>
                  <a:srgbClr val="000000"/>
                </a:solidFill>
                <a:effectLst/>
                <a:latin typeface="Calibri" panose="020F0502020204030204" pitchFamily="34" charset="0"/>
              </a:rPr>
              <a:t>,</a:t>
            </a:r>
            <a:r>
              <a:rPr lang="nb-NO" b="0" i="0" dirty="0">
                <a:effectLst/>
                <a:latin typeface="-apple-system"/>
              </a:rPr>
              <a:t> </a:t>
            </a:r>
            <a:br>
              <a:rPr lang="nb-NO" b="0" i="0" dirty="0">
                <a:effectLst/>
                <a:latin typeface="-apple-system"/>
              </a:rPr>
            </a:b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gi </a:t>
            </a:r>
            <a:r>
              <a:rPr lang="nb-NO" sz="1800" b="0" i="0" dirty="0" err="1">
                <a:solidFill>
                  <a:srgbClr val="000000"/>
                </a:solidFill>
                <a:effectLst/>
                <a:latin typeface="Calibri" panose="020F0502020204030204" pitchFamily="34" charset="0"/>
              </a:rPr>
              <a:t>tilbod</a:t>
            </a:r>
            <a:r>
              <a:rPr lang="nb-NO" sz="1800" b="0" i="0" dirty="0">
                <a:solidFill>
                  <a:srgbClr val="000000"/>
                </a:solidFill>
                <a:effectLst/>
                <a:latin typeface="Calibri" panose="020F0502020204030204" pitchFamily="34" charset="0"/>
              </a:rPr>
              <a:t> om </a:t>
            </a:r>
            <a:r>
              <a:rPr lang="nb-NO" sz="1800" b="0" i="0" dirty="0" err="1">
                <a:solidFill>
                  <a:srgbClr val="000000"/>
                </a:solidFill>
                <a:effectLst/>
                <a:latin typeface="Calibri" panose="020F0502020204030204" pitchFamily="34" charset="0"/>
              </a:rPr>
              <a:t>sjølvbetening</a:t>
            </a:r>
            <a:r>
              <a:rPr lang="nb-NO" sz="1800" b="0" i="0" dirty="0">
                <a:solidFill>
                  <a:srgbClr val="000000"/>
                </a:solidFill>
                <a:effectLst/>
                <a:latin typeface="Calibri" panose="020F0502020204030204" pitchFamily="34" charset="0"/>
              </a:rPr>
              <a:t> og høve til </a:t>
            </a:r>
            <a:r>
              <a:rPr lang="nb-NO" sz="1800" b="0" i="0" dirty="0" err="1">
                <a:solidFill>
                  <a:srgbClr val="000000"/>
                </a:solidFill>
                <a:effectLst/>
                <a:latin typeface="Calibri" panose="020F0502020204030204" pitchFamily="34" charset="0"/>
              </a:rPr>
              <a:t>sjølvhjelp</a:t>
            </a:r>
            <a:r>
              <a:rPr lang="nb-NO" sz="1800" b="0" i="0" dirty="0">
                <a:solidFill>
                  <a:srgbClr val="000000"/>
                </a:solidFill>
                <a:effectLst/>
                <a:latin typeface="Calibri" panose="020F0502020204030204" pitchFamily="34" charset="0"/>
              </a:rPr>
              <a:t>, og</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gi informasjon og råd om god helse og livsstil, symptom, sjukdom, behandling og </a:t>
            </a:r>
            <a:r>
              <a:rPr lang="nb-NO" sz="1800" b="0" i="0" dirty="0" err="1">
                <a:solidFill>
                  <a:srgbClr val="000000"/>
                </a:solidFill>
                <a:effectLst/>
                <a:latin typeface="Calibri" panose="020F0502020204030204" pitchFamily="34" charset="0"/>
              </a:rPr>
              <a:t>rettar</a:t>
            </a:r>
            <a:r>
              <a:rPr lang="nb-NO" sz="1800" b="0" i="0" dirty="0">
                <a:solidFill>
                  <a:srgbClr val="000000"/>
                </a:solidFill>
                <a:effectLst/>
                <a:latin typeface="Calibri" panose="020F0502020204030204" pitchFamily="34" charset="0"/>
              </a:rPr>
              <a:t>.</a:t>
            </a:r>
            <a:endParaRPr lang="nb-NO" b="0" i="0" dirty="0">
              <a:effectLst/>
              <a:latin typeface="-apple-system"/>
            </a:endParaRP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84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0" dirty="0">
                <a:solidFill>
                  <a:srgbClr val="000000"/>
                </a:solidFill>
                <a:effectLst/>
                <a:latin typeface="Calibri" panose="020F0502020204030204" pitchFamily="34" charset="0"/>
              </a:rPr>
              <a:t>Det er òg viktig å </a:t>
            </a:r>
            <a:r>
              <a:rPr lang="nb-NO" sz="1800" b="0" i="0" dirty="0" err="1">
                <a:solidFill>
                  <a:srgbClr val="000000"/>
                </a:solidFill>
                <a:effectLst/>
                <a:latin typeface="Calibri" panose="020F0502020204030204" pitchFamily="34" charset="0"/>
              </a:rPr>
              <a:t>nemne</a:t>
            </a:r>
            <a:r>
              <a:rPr lang="nb-NO" sz="1800" b="0" i="0" dirty="0">
                <a:solidFill>
                  <a:srgbClr val="000000"/>
                </a:solidFill>
                <a:effectLst/>
                <a:latin typeface="Calibri" panose="020F0502020204030204" pitchFamily="34" charset="0"/>
              </a:rPr>
              <a:t> at </a:t>
            </a:r>
            <a:r>
              <a:rPr lang="nb-NO" sz="1800" b="0" i="0" dirty="0" err="1">
                <a:solidFill>
                  <a:srgbClr val="000000"/>
                </a:solidFill>
                <a:effectLst/>
                <a:latin typeface="Calibri" panose="020F0502020204030204" pitchFamily="34" charset="0"/>
              </a:rPr>
              <a:t>tilbodet</a:t>
            </a:r>
            <a:r>
              <a:rPr lang="nb-NO" sz="1800" b="0" i="0" dirty="0">
                <a:solidFill>
                  <a:srgbClr val="000000"/>
                </a:solidFill>
                <a:effectLst/>
                <a:latin typeface="Calibri" panose="020F0502020204030204" pitchFamily="34" charset="0"/>
              </a:rPr>
              <a:t> på Helsenorge til </a:t>
            </a:r>
            <a:r>
              <a:rPr lang="nb-NO" sz="1800" b="0" i="0" dirty="0" err="1">
                <a:solidFill>
                  <a:srgbClr val="000000"/>
                </a:solidFill>
                <a:effectLst/>
                <a:latin typeface="Calibri" panose="020F0502020204030204" pitchFamily="34" charset="0"/>
              </a:rPr>
              <a:t>innbyggar</a:t>
            </a:r>
            <a:r>
              <a:rPr lang="nb-NO" sz="1800" b="0" i="0" dirty="0">
                <a:solidFill>
                  <a:srgbClr val="000000"/>
                </a:solidFill>
                <a:effectLst/>
                <a:latin typeface="Calibri" panose="020F0502020204030204" pitchFamily="34" charset="0"/>
              </a:rPr>
              <a:t> varierer. </a:t>
            </a:r>
            <a:r>
              <a:rPr lang="nb-NO" sz="1800" b="0" i="0" dirty="0" err="1">
                <a:solidFill>
                  <a:srgbClr val="000000"/>
                </a:solidFill>
                <a:effectLst/>
                <a:latin typeface="Calibri" panose="020F0502020204030204" pitchFamily="34" charset="0"/>
              </a:rPr>
              <a:t>Tilbodet</a:t>
            </a:r>
            <a:r>
              <a:rPr lang="nb-NO" sz="1800" b="0" i="0" dirty="0">
                <a:solidFill>
                  <a:srgbClr val="000000"/>
                </a:solidFill>
                <a:effectLst/>
                <a:latin typeface="Calibri" panose="020F0502020204030204" pitchFamily="34" charset="0"/>
              </a:rPr>
              <a:t> avheng blant anna av</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kva helseregion du </a:t>
            </a:r>
            <a:r>
              <a:rPr lang="nb-NO" sz="1800" b="0" i="0" dirty="0" err="1">
                <a:solidFill>
                  <a:srgbClr val="000000"/>
                </a:solidFill>
                <a:effectLst/>
                <a:latin typeface="Calibri" panose="020F0502020204030204" pitchFamily="34" charset="0"/>
              </a:rPr>
              <a:t>tilhøyrer</a:t>
            </a:r>
            <a:r>
              <a:rPr lang="nb-NO" sz="1800" b="0" i="0" dirty="0">
                <a:solidFill>
                  <a:srgbClr val="000000"/>
                </a:solidFill>
                <a:effectLst/>
                <a:latin typeface="Calibri" panose="020F0502020204030204" pitchFamily="34" charset="0"/>
              </a:rPr>
              <a:t> – altså kvar i landet du bur,</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kva </a:t>
            </a:r>
            <a:r>
              <a:rPr lang="nb-NO" sz="1800" b="0" i="0" dirty="0" err="1">
                <a:solidFill>
                  <a:srgbClr val="000000"/>
                </a:solidFill>
                <a:effectLst/>
                <a:latin typeface="Calibri" panose="020F0502020204030204" pitchFamily="34" charset="0"/>
              </a:rPr>
              <a:t>behandlar</a:t>
            </a:r>
            <a:r>
              <a:rPr lang="nb-NO" sz="1800" b="0" i="0" dirty="0">
                <a:solidFill>
                  <a:srgbClr val="000000"/>
                </a:solidFill>
                <a:effectLst/>
                <a:latin typeface="Calibri" panose="020F0502020204030204" pitchFamily="34" charset="0"/>
              </a:rPr>
              <a:t> du går til – om du til dømes har </a:t>
            </a:r>
            <a:r>
              <a:rPr lang="nb-NO" sz="1800" b="0" i="0" dirty="0" err="1">
                <a:solidFill>
                  <a:srgbClr val="000000"/>
                </a:solidFill>
                <a:effectLst/>
                <a:latin typeface="Calibri" panose="020F0502020204030204" pitchFamily="34" charset="0"/>
              </a:rPr>
              <a:t>ein</a:t>
            </a:r>
            <a:r>
              <a:rPr lang="nb-NO" sz="1800" b="0" i="0" dirty="0">
                <a:solidFill>
                  <a:srgbClr val="000000"/>
                </a:solidFill>
                <a:effectLst/>
                <a:latin typeface="Calibri" panose="020F0502020204030204" pitchFamily="34" charset="0"/>
              </a:rPr>
              <a:t> fastlege som brukar</a:t>
            </a:r>
            <a:r>
              <a:rPr lang="nb-NO" b="0" i="0" dirty="0">
                <a:effectLst/>
                <a:latin typeface="-apple-system"/>
              </a:rPr>
              <a:t> Helsenorge </a:t>
            </a:r>
            <a:r>
              <a:rPr lang="nb-NO" sz="1800" b="0" i="0" dirty="0">
                <a:solidFill>
                  <a:srgbClr val="000000"/>
                </a:solidFill>
                <a:effectLst/>
                <a:latin typeface="Calibri" panose="020F0502020204030204" pitchFamily="34" charset="0"/>
              </a:rPr>
              <a:t>eller </a:t>
            </a:r>
            <a:r>
              <a:rPr lang="nb-NO" sz="1800" b="0" i="0" dirty="0" err="1">
                <a:solidFill>
                  <a:srgbClr val="000000"/>
                </a:solidFill>
                <a:effectLst/>
                <a:latin typeface="Calibri" panose="020F0502020204030204" pitchFamily="34" charset="0"/>
              </a:rPr>
              <a:t>ikkje</a:t>
            </a:r>
            <a:r>
              <a:rPr lang="nb-NO" sz="1800" b="0" i="0" dirty="0">
                <a:solidFill>
                  <a:srgbClr val="000000"/>
                </a:solidFill>
                <a:effectLst/>
                <a:latin typeface="Calibri" panose="020F0502020204030204" pitchFamily="34" charset="0"/>
              </a:rPr>
              <a:t>, og</a:t>
            </a:r>
            <a:r>
              <a:rPr lang="nb-NO" b="0" i="0" dirty="0">
                <a:effectLst/>
                <a:latin typeface="-apple-system"/>
              </a:rPr>
              <a:t> </a:t>
            </a:r>
            <a:r>
              <a:rPr lang="nb-NO" sz="1800" b="1" i="0" dirty="0">
                <a:solidFill>
                  <a:srgbClr val="000000"/>
                </a:solidFill>
                <a:effectLst/>
                <a:latin typeface="Calibri" panose="020F0502020204030204" pitchFamily="34" charset="0"/>
              </a:rPr>
              <a:t>[trykk]</a:t>
            </a:r>
            <a:r>
              <a:rPr lang="nb-NO" b="0" i="0" dirty="0">
                <a:effectLst/>
                <a:latin typeface="-apple-system"/>
              </a:rPr>
              <a:t> </a:t>
            </a:r>
            <a:r>
              <a:rPr lang="nb-NO" sz="1800" b="0" i="0" dirty="0">
                <a:solidFill>
                  <a:srgbClr val="000000"/>
                </a:solidFill>
                <a:effectLst/>
                <a:latin typeface="Calibri" panose="020F0502020204030204" pitchFamily="34" charset="0"/>
              </a:rPr>
              <a:t>kva </a:t>
            </a:r>
            <a:r>
              <a:rPr lang="nb-NO" sz="1800" b="0" i="0" dirty="0" err="1">
                <a:solidFill>
                  <a:srgbClr val="000000"/>
                </a:solidFill>
                <a:effectLst/>
                <a:latin typeface="Calibri" panose="020F0502020204030204" pitchFamily="34" charset="0"/>
              </a:rPr>
              <a:t>brukargruppe</a:t>
            </a:r>
            <a:r>
              <a:rPr lang="nb-NO" sz="1800" b="0" i="0" dirty="0">
                <a:solidFill>
                  <a:srgbClr val="000000"/>
                </a:solidFill>
                <a:effectLst/>
                <a:latin typeface="Calibri" panose="020F0502020204030204" pitchFamily="34" charset="0"/>
              </a:rPr>
              <a:t> du </a:t>
            </a:r>
            <a:r>
              <a:rPr lang="nb-NO" sz="1800" b="0" i="0" dirty="0" err="1">
                <a:solidFill>
                  <a:srgbClr val="000000"/>
                </a:solidFill>
                <a:effectLst/>
                <a:latin typeface="Calibri" panose="020F0502020204030204" pitchFamily="34" charset="0"/>
              </a:rPr>
              <a:t>tilhøyrer</a:t>
            </a:r>
            <a:r>
              <a:rPr lang="nb-NO" sz="1800" b="0" i="0" dirty="0">
                <a:solidFill>
                  <a:srgbClr val="000000"/>
                </a:solidFill>
                <a:effectLst/>
                <a:latin typeface="Calibri" panose="020F0502020204030204" pitchFamily="34" charset="0"/>
              </a:rPr>
              <a:t> – ungdom under 16 år har til dømes avgrensa tilgang til </a:t>
            </a:r>
            <a:r>
              <a:rPr lang="nb-NO" sz="1800" b="0" i="0" dirty="0" err="1">
                <a:solidFill>
                  <a:srgbClr val="000000"/>
                </a:solidFill>
                <a:effectLst/>
                <a:latin typeface="Calibri" panose="020F0502020204030204" pitchFamily="34" charset="0"/>
              </a:rPr>
              <a:t>tenester</a:t>
            </a:r>
            <a:r>
              <a:rPr lang="nb-NO" sz="1800" b="0" i="0" dirty="0">
                <a:solidFill>
                  <a:srgbClr val="000000"/>
                </a:solidFill>
                <a:effectLst/>
                <a:latin typeface="Calibri" panose="020F0502020204030204" pitchFamily="34" charset="0"/>
              </a:rPr>
              <a:t> på</a:t>
            </a:r>
            <a:r>
              <a:rPr lang="nb-NO" b="0" i="0" dirty="0">
                <a:effectLst/>
                <a:latin typeface="-apple-system"/>
              </a:rPr>
              <a:t> Helsenorge</a:t>
            </a:r>
            <a:r>
              <a:rPr lang="nb-NO" sz="1800" b="0" i="0" dirty="0">
                <a:solidFill>
                  <a:srgbClr val="000000"/>
                </a:solidFill>
                <a:effectLst/>
                <a:latin typeface="Calibri" panose="020F0502020204030204" pitchFamily="34" charset="0"/>
              </a:rPr>
              <a:t>.</a:t>
            </a:r>
            <a:endParaRPr lang="nb-NO" dirty="0"/>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693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Så kva kan du </a:t>
            </a:r>
            <a:r>
              <a:rPr lang="nb-NO" dirty="0" err="1"/>
              <a:t>gjere</a:t>
            </a:r>
            <a:r>
              <a:rPr lang="nb-NO" dirty="0"/>
              <a:t> på Helsenorge?</a:t>
            </a:r>
          </a:p>
        </p:txBody>
      </p:sp>
      <p:sp>
        <p:nvSpPr>
          <p:cNvPr id="4" name="Plassholder for lysbildenummer 3"/>
          <p:cNvSpPr>
            <a:spLocks noGrp="1"/>
          </p:cNvSpPr>
          <p:nvPr>
            <p:ph type="sldNum" sz="quarter" idx="5"/>
          </p:nvPr>
        </p:nvSpPr>
        <p:spPr/>
        <p:txBody>
          <a:bodyPr/>
          <a:lstStyle/>
          <a:p>
            <a:pPr marL="0" marR="0" lvl="0" indent="0" algn="r" defTabSz="1219140" rtl="0" eaLnBrk="1" fontAlgn="auto" latinLnBrk="0" hangingPunct="1">
              <a:lnSpc>
                <a:spcPct val="100000"/>
              </a:lnSpc>
              <a:spcBef>
                <a:spcPts val="0"/>
              </a:spcBef>
              <a:spcAft>
                <a:spcPts val="0"/>
              </a:spcAft>
              <a:buClrTx/>
              <a:buSzTx/>
              <a:buFontTx/>
              <a:buNone/>
              <a:tabLst/>
              <a:defRPr/>
            </a:pPr>
            <a:fld id="{63E85D76-52A3-2748-A231-97ED5A62A5A7}"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40" rtl="0" eaLnBrk="1" fontAlgn="auto" latinLnBrk="0" hangingPunct="1">
                <a:lnSpc>
                  <a:spcPct val="100000"/>
                </a:lnSpc>
                <a:spcBef>
                  <a:spcPts val="0"/>
                </a:spcBef>
                <a:spcAft>
                  <a:spcPts val="0"/>
                </a:spcAft>
                <a:buClrTx/>
                <a:buSzTx/>
                <a:buFontTx/>
                <a:buNone/>
                <a:tabLst/>
                <a:defRPr/>
              </a:pPr>
              <a:t>10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8962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alt A-bilde">
    <p:bg>
      <p:bgPr>
        <a:solidFill>
          <a:srgbClr val="002820"/>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hasCustomPrompt="1"/>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dirty="0"/>
              <a:t>17.06.2024</a:t>
            </a:r>
            <a:endParaRPr lang="en-GB" dirty="0"/>
          </a:p>
        </p:txBody>
      </p:sp>
      <p:sp>
        <p:nvSpPr>
          <p:cNvPr id="10" name="Picture Placeholder">
            <a:extLst>
              <a:ext uri="{FF2B5EF4-FFF2-40B4-BE49-F238E27FC236}">
                <a16:creationId xmlns:a16="http://schemas.microsoft.com/office/drawing/2014/main" id="{B271E262-113C-8EB3-B443-6BB006A90679}"/>
              </a:ext>
            </a:extLst>
          </p:cNvPr>
          <p:cNvSpPr>
            <a:spLocks noGrp="1"/>
          </p:cNvSpPr>
          <p:nvPr>
            <p:ph type="pic" sz="quarter" idx="16"/>
          </p:nvPr>
        </p:nvSpPr>
        <p:spPr>
          <a:xfrm>
            <a:off x="0" y="3049200"/>
            <a:ext cx="12192000" cy="3808800"/>
          </a:xfrm>
          <a:noFill/>
        </p:spPr>
        <p:txBody>
          <a:bodyPr lIns="216000" tIns="216000" rIns="180000">
            <a:normAutofit/>
          </a:bodyPr>
          <a:lstStyle>
            <a:lvl1pPr marL="0" indent="0" algn="ctr">
              <a:buNone/>
              <a:defRPr sz="1600">
                <a:solidFill>
                  <a:schemeClr val="accent5"/>
                </a:solidFill>
              </a:defRPr>
            </a:lvl1pPr>
          </a:lstStyle>
          <a:p>
            <a:r>
              <a:rPr lang="nb-NO"/>
              <a:t>Klikk på ikonet for å legge til et bilde</a:t>
            </a:r>
            <a:endParaRPr lang="en-NO" dirty="0"/>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835" y="333378"/>
            <a:ext cx="2160000" cy="186065"/>
          </a:xfrm>
          <a:prstGeom prst="rect">
            <a:avLst/>
          </a:prstGeom>
        </p:spPr>
      </p:pic>
      <p:sp>
        <p:nvSpPr>
          <p:cNvPr id="8" name="Bildetekst">
            <a:extLst>
              <a:ext uri="{FF2B5EF4-FFF2-40B4-BE49-F238E27FC236}">
                <a16:creationId xmlns:a16="http://schemas.microsoft.com/office/drawing/2014/main" id="{3F259142-1DF2-7C88-A754-ADB498068D6C}"/>
              </a:ext>
            </a:extLst>
          </p:cNvPr>
          <p:cNvSpPr>
            <a:spLocks noGrp="1"/>
          </p:cNvSpPr>
          <p:nvPr>
            <p:ph type="body" sz="quarter" idx="17"/>
          </p:nvPr>
        </p:nvSpPr>
        <p:spPr>
          <a:xfrm>
            <a:off x="8813736" y="6129338"/>
            <a:ext cx="2719452" cy="504825"/>
          </a:xfrm>
        </p:spPr>
        <p:txBody>
          <a:bodyPr anchor="b">
            <a:noAutofit/>
          </a:bodyPr>
          <a:lstStyle>
            <a:lvl1pPr marL="0" indent="0">
              <a:buNone/>
              <a:defRPr sz="12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316781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par>
                          <p:cTn id="15" fill="hold">
                            <p:stCondLst>
                              <p:cond delay="17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50"/>
                                        <p:tgtEl>
                                          <p:spTgt spid="10"/>
                                        </p:tgtEl>
                                      </p:cBhvr>
                                    </p:animEffect>
                                  </p:childTnLst>
                                </p:cTn>
                              </p:par>
                              <p:par>
                                <p:cTn id="19" presetID="10" presetClass="entr" presetSubtype="0" fill="hold" grpId="0" nodeType="withEffect">
                                  <p:stCondLst>
                                    <p:cond delay="20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500"/>
                                        <p:tgtEl>
                                          <p:spTgt spid="12">
                                            <p:txEl>
                                              <p:pRg st="0" end="0"/>
                                            </p:txEl>
                                          </p:spTgt>
                                        </p:tgtEl>
                                      </p:cBhvr>
                                    </p:animEffect>
                                  </p:childTnLst>
                                </p:cTn>
                              </p:par>
                              <p:par>
                                <p:cTn id="22" presetID="10" presetClass="entr" presetSubtype="0" fill="hold" grpId="0" nodeType="withEffect">
                                  <p:stCondLst>
                                    <p:cond delay="20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p:stCondLst>
                    <p:cond delay="2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0" grpId="0"/>
    </p:bldLst>
  </p:timing>
  <p:hf sldNum="0" hdr="0" ftr="0" dt="0"/>
  <p:extLst>
    <p:ext uri="{DCECCB84-F9BA-43D5-87BE-67443E8EF086}">
      <p15:sldGuideLst xmlns:p15="http://schemas.microsoft.com/office/powerpoint/2012/main">
        <p15:guide id="1" orient="horz" pos="2033"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maside alt C">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916115"/>
            <a:ext cx="5040000" cy="4212000"/>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1341437"/>
            <a:ext cx="5040000"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9" name="Picture Placeholder">
            <a:extLst>
              <a:ext uri="{FF2B5EF4-FFF2-40B4-BE49-F238E27FC236}">
                <a16:creationId xmlns:a16="http://schemas.microsoft.com/office/drawing/2014/main" id="{45AFF39F-BC57-BF09-4618-F5036EC9AF45}"/>
              </a:ext>
            </a:extLst>
          </p:cNvPr>
          <p:cNvSpPr>
            <a:spLocks noGrp="1"/>
          </p:cNvSpPr>
          <p:nvPr>
            <p:ph type="pic" sz="quarter" idx="17"/>
          </p:nvPr>
        </p:nvSpPr>
        <p:spPr>
          <a:xfrm>
            <a:off x="6133515" y="728663"/>
            <a:ext cx="2160000" cy="2160000"/>
          </a:xfrm>
          <a:solidFill>
            <a:schemeClr val="accent5"/>
          </a:solidFill>
        </p:spPr>
        <p:txBody>
          <a:bodyPr lIns="180000" tIns="180000" rIns="180000" bIns="180000">
            <a:normAutofit/>
          </a:bodyPr>
          <a:lstStyle>
            <a:lvl1pPr marL="0" indent="0" algn="ctr">
              <a:buFontTx/>
              <a:buNone/>
              <a:defRPr sz="1800">
                <a:solidFill>
                  <a:schemeClr val="tx2"/>
                </a:solidFill>
              </a:defRPr>
            </a:lvl1pPr>
          </a:lstStyle>
          <a:p>
            <a:r>
              <a:rPr lang="nb-NO"/>
              <a:t>Klikk på ikonet for å legge til et bilde</a:t>
            </a:r>
            <a:endParaRPr lang="en-NO" dirty="0"/>
          </a:p>
        </p:txBody>
      </p:sp>
      <p:sp>
        <p:nvSpPr>
          <p:cNvPr id="21" name="Picture Placeholder">
            <a:extLst>
              <a:ext uri="{FF2B5EF4-FFF2-40B4-BE49-F238E27FC236}">
                <a16:creationId xmlns:a16="http://schemas.microsoft.com/office/drawing/2014/main" id="{7C493FD7-7EAC-2738-FD73-2D2005E27E05}"/>
              </a:ext>
            </a:extLst>
          </p:cNvPr>
          <p:cNvSpPr>
            <a:spLocks noGrp="1" noChangeAspect="1"/>
          </p:cNvSpPr>
          <p:nvPr>
            <p:ph type="pic" sz="quarter" idx="18"/>
          </p:nvPr>
        </p:nvSpPr>
        <p:spPr>
          <a:xfrm>
            <a:off x="8293188" y="2886630"/>
            <a:ext cx="3240000" cy="3240000"/>
          </a:xfrm>
          <a:solidFill>
            <a:schemeClr val="accent5"/>
          </a:solidFill>
        </p:spPr>
        <p:txBody>
          <a:bodyPr lIns="180000" tIns="180000" rIns="180000" bIns="180000">
            <a:normAutofit/>
          </a:bodyPr>
          <a:lstStyle>
            <a:lvl1pPr marL="0" indent="0" algn="ctr">
              <a:buFontTx/>
              <a:buNone/>
              <a:defRPr sz="1800">
                <a:solidFill>
                  <a:schemeClr val="tx2"/>
                </a:solidFill>
              </a:defRPr>
            </a:lvl1pPr>
          </a:lstStyle>
          <a:p>
            <a:r>
              <a:rPr lang="nb-NO"/>
              <a:t>Klikk på ikonet for å legge til et bilde</a:t>
            </a:r>
            <a:endParaRPr lang="en-NO" dirty="0"/>
          </a:p>
        </p:txBody>
      </p:sp>
      <p:sp>
        <p:nvSpPr>
          <p:cNvPr id="8" name="Rectangle">
            <a:extLst>
              <a:ext uri="{FF2B5EF4-FFF2-40B4-BE49-F238E27FC236}">
                <a16:creationId xmlns:a16="http://schemas.microsoft.com/office/drawing/2014/main" id="{96FBA388-E7B6-BF30-FD8A-CFBB0C0EE93D}"/>
              </a:ext>
              <a:ext uri="{C183D7F6-B498-43B3-948B-1728B52AA6E4}">
                <adec:decorative xmlns:adec="http://schemas.microsoft.com/office/drawing/2017/decorative" val="1"/>
              </a:ext>
            </a:extLst>
          </p:cNvPr>
          <p:cNvSpPr/>
          <p:nvPr/>
        </p:nvSpPr>
        <p:spPr>
          <a:xfrm>
            <a:off x="10453188" y="1808663"/>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9" name="Oval">
            <a:extLst>
              <a:ext uri="{FF2B5EF4-FFF2-40B4-BE49-F238E27FC236}">
                <a16:creationId xmlns:a16="http://schemas.microsoft.com/office/drawing/2014/main" id="{28257BC6-F101-0232-F3A9-1000C637B2A8}"/>
              </a:ext>
              <a:ext uri="{C183D7F6-B498-43B3-948B-1728B52AA6E4}">
                <adec:decorative xmlns:adec="http://schemas.microsoft.com/office/drawing/2017/decorative" val="1"/>
              </a:ext>
            </a:extLst>
          </p:cNvPr>
          <p:cNvSpPr/>
          <p:nvPr/>
        </p:nvSpPr>
        <p:spPr>
          <a:xfrm>
            <a:off x="6133515" y="2886630"/>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6" name="NHN-logo">
            <a:extLst>
              <a:ext uri="{FF2B5EF4-FFF2-40B4-BE49-F238E27FC236}">
                <a16:creationId xmlns:a16="http://schemas.microsoft.com/office/drawing/2014/main" id="{96397319-8A3A-97A4-07C4-70073F4A2B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4" name="TextBox 13">
            <a:extLst>
              <a:ext uri="{FF2B5EF4-FFF2-40B4-BE49-F238E27FC236}">
                <a16:creationId xmlns:a16="http://schemas.microsoft.com/office/drawing/2014/main" id="{19B996EA-554A-82EA-8118-87EA7BEFC5F8}"/>
              </a:ext>
            </a:extLst>
          </p:cNvPr>
          <p:cNvSpPr txBox="1"/>
          <p:nvPr/>
        </p:nvSpPr>
        <p:spPr>
          <a:xfrm>
            <a:off x="12395200" y="17869"/>
            <a:ext cx="2159000" cy="6829495"/>
          </a:xfrm>
          <a:prstGeom prst="rect">
            <a:avLst/>
          </a:prstGeom>
          <a:solidFill>
            <a:schemeClr val="bg1"/>
          </a:solidFill>
        </p:spPr>
        <p:txBody>
          <a:bodyPr wrap="square" lIns="180000" tIns="180000" rIns="180000" bIns="180000" rtlCol="0">
            <a:noAutofit/>
          </a:bodyPr>
          <a:lstStyle/>
          <a:p>
            <a:pPr algn="l"/>
            <a:r>
              <a:rPr lang="en-NO" sz="1400" dirty="0">
                <a:solidFill>
                  <a:schemeClr val="tx1">
                    <a:lumMod val="65000"/>
                    <a:lumOff val="35000"/>
                  </a:schemeClr>
                </a:solidFill>
              </a:rPr>
              <a:t>Tips</a:t>
            </a:r>
          </a:p>
          <a:p>
            <a:pPr algn="l"/>
            <a:endParaRPr lang="en-NO" sz="1400" dirty="0">
              <a:solidFill>
                <a:schemeClr val="tx1">
                  <a:lumMod val="65000"/>
                  <a:lumOff val="35000"/>
                </a:schemeClr>
              </a:solidFill>
            </a:endParaRPr>
          </a:p>
          <a:p>
            <a:pPr algn="l"/>
            <a:r>
              <a:rPr lang="en-NO" sz="1400" dirty="0">
                <a:solidFill>
                  <a:schemeClr val="tx1">
                    <a:lumMod val="65000"/>
                    <a:lumOff val="35000"/>
                  </a:schemeClr>
                </a:solidFill>
              </a:rPr>
              <a:t>I denne malen kan du legge inn to bilder</a:t>
            </a:r>
            <a:r>
              <a:rPr lang="nb-NO" sz="1400" dirty="0">
                <a:solidFill>
                  <a:schemeClr val="tx1">
                    <a:lumMod val="65000"/>
                    <a:lumOff val="35000"/>
                  </a:schemeClr>
                </a:solidFill>
              </a:rPr>
              <a:t> i</a:t>
            </a:r>
            <a:r>
              <a:rPr lang="en-NO" sz="1400" dirty="0">
                <a:solidFill>
                  <a:schemeClr val="tx1">
                    <a:lumMod val="65000"/>
                    <a:lumOff val="35000"/>
                  </a:schemeClr>
                </a:solidFill>
              </a:rPr>
              <a:t> de største kvadratene.</a:t>
            </a:r>
          </a:p>
          <a:p>
            <a:pPr algn="l"/>
            <a:endParaRPr lang="en-NO" sz="14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400" dirty="0">
                <a:solidFill>
                  <a:schemeClr val="tx1">
                    <a:lumMod val="65000"/>
                    <a:lumOff val="35000"/>
                  </a:schemeClr>
                </a:solidFill>
              </a:rPr>
              <a:t>D</a:t>
            </a:r>
            <a:r>
              <a:rPr lang="en-NO" sz="1400" dirty="0">
                <a:solidFill>
                  <a:schemeClr val="tx1">
                    <a:lumMod val="65000"/>
                    <a:lumOff val="35000"/>
                  </a:schemeClr>
                </a:solidFill>
              </a:rPr>
              <a:t>ersom kvadratene ikke fylles vil de vises som kvadrater</a:t>
            </a:r>
            <a:r>
              <a:rPr lang="nb-NO" sz="1400" dirty="0">
                <a:solidFill>
                  <a:schemeClr val="tx1">
                    <a:lumMod val="65000"/>
                    <a:lumOff val="35000"/>
                  </a:schemeClr>
                </a:solidFill>
              </a:rPr>
              <a:t> i </a:t>
            </a:r>
            <a:r>
              <a:rPr lang="en-NO" sz="1400" dirty="0">
                <a:solidFill>
                  <a:schemeClr val="tx1">
                    <a:lumMod val="65000"/>
                    <a:lumOff val="35000"/>
                  </a:schemeClr>
                </a:solidFill>
              </a:rPr>
              <a:t>fargen </a:t>
            </a:r>
            <a:r>
              <a:rPr lang="en-GB" sz="1400" dirty="0">
                <a:solidFill>
                  <a:schemeClr val="tx1">
                    <a:lumMod val="65000"/>
                    <a:lumOff val="35000"/>
                  </a:schemeClr>
                </a:solidFill>
              </a:rPr>
              <a:t>Lys </a:t>
            </a:r>
            <a:r>
              <a:rPr lang="en-GB" sz="1400" dirty="0" err="1">
                <a:solidFill>
                  <a:schemeClr val="tx1">
                    <a:lumMod val="65000"/>
                    <a:lumOff val="35000"/>
                  </a:schemeClr>
                </a:solidFill>
              </a:rPr>
              <a:t>Grønn</a:t>
            </a:r>
            <a:r>
              <a:rPr lang="en-GB" sz="1400" dirty="0">
                <a:solidFill>
                  <a:schemeClr val="tx1">
                    <a:lumMod val="65000"/>
                    <a:lumOff val="35000"/>
                  </a:schemeClr>
                </a:solidFill>
              </a:rPr>
              <a:t> </a:t>
            </a:r>
            <a:r>
              <a:rPr lang="en-GB" sz="1400" dirty="0" err="1">
                <a:solidFill>
                  <a:schemeClr val="tx1">
                    <a:lumMod val="65000"/>
                    <a:lumOff val="35000"/>
                  </a:schemeClr>
                </a:solidFill>
              </a:rPr>
              <a:t>Primær</a:t>
            </a:r>
            <a:r>
              <a:rPr lang="en-GB" sz="1400" dirty="0">
                <a:solidFill>
                  <a:schemeClr val="tx1">
                    <a:lumMod val="65000"/>
                    <a:lumOff val="35000"/>
                  </a:schemeClr>
                </a:solidFill>
              </a:rPr>
              <a:t>. Denne </a:t>
            </a:r>
            <a:r>
              <a:rPr lang="en-GB" sz="1400" dirty="0" err="1">
                <a:solidFill>
                  <a:schemeClr val="tx1">
                    <a:lumMod val="65000"/>
                    <a:lumOff val="35000"/>
                  </a:schemeClr>
                </a:solidFill>
              </a:rPr>
              <a:t>fargen</a:t>
            </a:r>
            <a:r>
              <a:rPr lang="en-GB" sz="1400" dirty="0">
                <a:solidFill>
                  <a:schemeClr val="tx1">
                    <a:lumMod val="65000"/>
                    <a:lumOff val="35000"/>
                  </a:schemeClr>
                </a:solidFill>
              </a:rPr>
              <a:t> </a:t>
            </a:r>
            <a:r>
              <a:rPr lang="en-GB" sz="1400" dirty="0" err="1">
                <a:solidFill>
                  <a:schemeClr val="tx1">
                    <a:lumMod val="65000"/>
                    <a:lumOff val="35000"/>
                  </a:schemeClr>
                </a:solidFill>
              </a:rPr>
              <a:t>kan</a:t>
            </a:r>
            <a:r>
              <a:rPr lang="en-GB" sz="1400" dirty="0">
                <a:solidFill>
                  <a:schemeClr val="tx1">
                    <a:lumMod val="65000"/>
                    <a:lumOff val="35000"/>
                  </a:schemeClr>
                </a:solidFill>
              </a:rPr>
              <a:t> </a:t>
            </a:r>
            <a:r>
              <a:rPr lang="en-GB" sz="1400" dirty="0" err="1">
                <a:solidFill>
                  <a:schemeClr val="tx1">
                    <a:lumMod val="65000"/>
                    <a:lumOff val="35000"/>
                  </a:schemeClr>
                </a:solidFill>
              </a:rPr>
              <a:t>endres</a:t>
            </a:r>
            <a:r>
              <a:rPr lang="en-GB" sz="140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400" dirty="0">
              <a:solidFill>
                <a:schemeClr val="tx1">
                  <a:lumMod val="65000"/>
                  <a:lumOff val="35000"/>
                </a:schemeClr>
              </a:solidFill>
            </a:endParaRPr>
          </a:p>
          <a:p>
            <a:pPr algn="l"/>
            <a:endParaRPr lang="en-NO" sz="1400" dirty="0">
              <a:solidFill>
                <a:schemeClr val="tx1">
                  <a:lumMod val="65000"/>
                  <a:lumOff val="35000"/>
                </a:schemeClr>
              </a:solidFill>
            </a:endParaRPr>
          </a:p>
          <a:p>
            <a:pPr algn="l"/>
            <a:r>
              <a:rPr lang="en-GB" sz="1400" dirty="0">
                <a:solidFill>
                  <a:schemeClr val="tx1">
                    <a:lumMod val="65000"/>
                    <a:lumOff val="35000"/>
                  </a:schemeClr>
                </a:solidFill>
              </a:rPr>
              <a:t>D</a:t>
            </a:r>
            <a:r>
              <a:rPr lang="en-NO" sz="1400" dirty="0">
                <a:solidFill>
                  <a:schemeClr val="tx1">
                    <a:lumMod val="65000"/>
                    <a:lumOff val="35000"/>
                  </a:schemeClr>
                </a:solidFill>
              </a:rPr>
              <a:t>e andre to formene er statiske og kan ikke endres.</a:t>
            </a:r>
          </a:p>
        </p:txBody>
      </p:sp>
      <p:sp>
        <p:nvSpPr>
          <p:cNvPr id="15" name="TextBox 14">
            <a:extLst>
              <a:ext uri="{FF2B5EF4-FFF2-40B4-BE49-F238E27FC236}">
                <a16:creationId xmlns:a16="http://schemas.microsoft.com/office/drawing/2014/main" id="{02975751-D8D7-A77D-6F97-CE83152AEBAC}"/>
              </a:ext>
              <a:ext uri="{C183D7F6-B498-43B3-948B-1728B52AA6E4}">
                <adec:decorative xmlns:adec="http://schemas.microsoft.com/office/drawing/2017/decorative" val="1"/>
              </a:ext>
            </a:extLst>
          </p:cNvPr>
          <p:cNvSpPr txBox="1"/>
          <p:nvPr userDrawn="1"/>
        </p:nvSpPr>
        <p:spPr>
          <a:xfrm>
            <a:off x="12395200" y="-339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0" dirty="0">
                <a:solidFill>
                  <a:schemeClr val="tx1">
                    <a:lumMod val="65000"/>
                    <a:lumOff val="35000"/>
                  </a:schemeClr>
                </a:solidFill>
              </a:rPr>
              <a:t>Øvrige </a:t>
            </a:r>
            <a:r>
              <a:rPr lang="en-NO" sz="1200" i="0" dirty="0">
                <a:solidFill>
                  <a:schemeClr val="tx1">
                    <a:lumMod val="65000"/>
                    <a:lumOff val="35000"/>
                  </a:schemeClr>
                </a:solidFill>
              </a:rPr>
              <a:t>former er </a:t>
            </a:r>
            <a:r>
              <a:rPr lang="en-NO" sz="1200" i="1" dirty="0">
                <a:solidFill>
                  <a:schemeClr val="tx1">
                    <a:lumMod val="65000"/>
                    <a:lumOff val="35000"/>
                  </a:schemeClr>
                </a:solidFill>
              </a:rPr>
              <a:t>statiske </a:t>
            </a:r>
            <a:r>
              <a:rPr lang="en-NO" sz="1200" dirty="0">
                <a:solidFill>
                  <a:schemeClr val="tx1">
                    <a:lumMod val="65000"/>
                    <a:lumOff val="35000"/>
                  </a:schemeClr>
                </a:solidFill>
              </a:rPr>
              <a:t>og kan ikke endres.</a:t>
            </a:r>
          </a:p>
        </p:txBody>
      </p:sp>
    </p:spTree>
    <p:extLst>
      <p:ext uri="{BB962C8B-B14F-4D97-AF65-F5344CB8AC3E}">
        <p14:creationId xmlns:p14="http://schemas.microsoft.com/office/powerpoint/2010/main" val="211408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par>
                                <p:cTn id="20" presetID="10" presetClass="entr" presetSubtype="0" fill="hold" grpId="0" nodeType="withEffect">
                                  <p:stCondLst>
                                    <p:cond delay="20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P spid="19" grpId="0" animBg="1"/>
      <p:bldP spid="21" grpId="0" animBg="1"/>
      <p:bldP spid="8" grpId="0" animBg="1"/>
      <p:bldP spid="9" grpId="0" animBg="1"/>
    </p:bldLst>
  </p:timing>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maside alt D ">
    <p:bg>
      <p:bgPr>
        <a:solidFill>
          <a:schemeClr val="bg1"/>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474256" y="728662"/>
            <a:ext cx="5055624" cy="2184647"/>
          </a:xfrm>
        </p:spPr>
        <p:txBody>
          <a:bodyPr wrap="square" anchor="b">
            <a:noAutofit/>
          </a:bodyPr>
          <a:lstStyle>
            <a:lvl1pPr>
              <a:defRPr sz="3600">
                <a:solidFill>
                  <a:schemeClr val="tx2"/>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474256" y="3322638"/>
            <a:ext cx="5055624" cy="2806700"/>
          </a:xfrm>
        </p:spPr>
        <p:txBody>
          <a:bodyPr/>
          <a:lstStyle>
            <a:lvl1pPr marL="216000" indent="-216000">
              <a:lnSpc>
                <a:spcPct val="100000"/>
              </a:lnSpc>
              <a:spcBef>
                <a:spcPts val="1000"/>
              </a:spcBef>
              <a:buClr>
                <a:schemeClr val="accent1"/>
              </a:buClr>
              <a:buFont typeface="Arial" panose="020B0604020202020204" pitchFamily="34" charset="0"/>
              <a:buChar char="•"/>
              <a:defRPr sz="2000">
                <a:solidFill>
                  <a:schemeClr val="tx2"/>
                </a:solidFill>
              </a:defRPr>
            </a:lvl1pPr>
            <a:lvl2pPr>
              <a:lnSpc>
                <a:spcPct val="100000"/>
              </a:lnSpc>
              <a:spcBef>
                <a:spcPts val="600"/>
              </a:spcBef>
              <a:buClr>
                <a:schemeClr val="accent1"/>
              </a:buClr>
              <a:defRPr sz="1800">
                <a:solidFill>
                  <a:schemeClr val="tx2"/>
                </a:solidFill>
              </a:defRPr>
            </a:lvl2pPr>
            <a:lvl3pPr>
              <a:lnSpc>
                <a:spcPct val="100000"/>
              </a:lnSpc>
              <a:spcBef>
                <a:spcPts val="600"/>
              </a:spcBef>
              <a:buClr>
                <a:schemeClr val="accent1"/>
              </a:buClr>
              <a:defRPr sz="1600">
                <a:solidFill>
                  <a:schemeClr val="tx2"/>
                </a:solidFill>
              </a:defRPr>
            </a:lvl3pPr>
            <a:lvl4pPr>
              <a:lnSpc>
                <a:spcPct val="100000"/>
              </a:lnSpc>
              <a:spcBef>
                <a:spcPts val="600"/>
              </a:spcBef>
              <a:buClr>
                <a:schemeClr val="accent1"/>
              </a:buClr>
              <a:defRPr sz="1400">
                <a:solidFill>
                  <a:schemeClr val="tx2"/>
                </a:solidFill>
              </a:defRPr>
            </a:lvl4pPr>
            <a:lvl5pPr>
              <a:spcBef>
                <a:spcPts val="600"/>
              </a:spcBef>
              <a:buClr>
                <a:schemeClr val="accent1"/>
              </a:buClr>
              <a:defRPr sz="1400">
                <a:solidFill>
                  <a:schemeClr val="tx2"/>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Picture Placeholder">
            <a:extLst>
              <a:ext uri="{FF2B5EF4-FFF2-40B4-BE49-F238E27FC236}">
                <a16:creationId xmlns:a16="http://schemas.microsoft.com/office/drawing/2014/main" id="{DE2998B0-C09E-6370-1F84-97BBC881CD39}"/>
              </a:ext>
            </a:extLst>
          </p:cNvPr>
          <p:cNvSpPr>
            <a:spLocks noGrp="1"/>
          </p:cNvSpPr>
          <p:nvPr>
            <p:ph type="pic" sz="quarter" idx="17"/>
          </p:nvPr>
        </p:nvSpPr>
        <p:spPr>
          <a:xfrm>
            <a:off x="3879881" y="731371"/>
            <a:ext cx="2160000" cy="2160000"/>
          </a:xfrm>
          <a:solidFill>
            <a:schemeClr val="accent5"/>
          </a:solidFill>
        </p:spPr>
        <p:txBody>
          <a:bodyPr lIns="180000" tIns="180000" rIns="180000" bIns="180000">
            <a:normAutofit/>
          </a:bodyPr>
          <a:lstStyle>
            <a:lvl1pPr marL="0" indent="0" algn="ctr">
              <a:buFontTx/>
              <a:buNone/>
              <a:defRPr sz="1600">
                <a:solidFill>
                  <a:schemeClr val="tx2"/>
                </a:solidFill>
              </a:defRPr>
            </a:lvl1pPr>
          </a:lstStyle>
          <a:p>
            <a:r>
              <a:rPr lang="nb-NO"/>
              <a:t>Klikk på ikonet for å legge til et bilde</a:t>
            </a:r>
            <a:endParaRPr lang="en-NO" dirty="0"/>
          </a:p>
        </p:txBody>
      </p:sp>
      <p:sp>
        <p:nvSpPr>
          <p:cNvPr id="13" name="Picture Placeholder">
            <a:extLst>
              <a:ext uri="{FF2B5EF4-FFF2-40B4-BE49-F238E27FC236}">
                <a16:creationId xmlns:a16="http://schemas.microsoft.com/office/drawing/2014/main" id="{E86514F9-4BA2-FB2B-9A31-4CE1A2207AB9}"/>
              </a:ext>
            </a:extLst>
          </p:cNvPr>
          <p:cNvSpPr>
            <a:spLocks noGrp="1" noChangeAspect="1"/>
          </p:cNvSpPr>
          <p:nvPr>
            <p:ph type="pic" sz="quarter" idx="18"/>
          </p:nvPr>
        </p:nvSpPr>
        <p:spPr>
          <a:xfrm>
            <a:off x="640208" y="2889338"/>
            <a:ext cx="3240000" cy="3240000"/>
          </a:xfrm>
          <a:solidFill>
            <a:srgbClr val="015945"/>
          </a:solidFill>
        </p:spPr>
        <p:txBody>
          <a:bodyPr lIns="180000" tIns="180000" rIns="180000" bIns="180000">
            <a:normAutofit/>
          </a:bodyPr>
          <a:lstStyle>
            <a:lvl1pPr marL="0" indent="0" algn="ctr">
              <a:buFontTx/>
              <a:buNone/>
              <a:defRPr sz="1600">
                <a:solidFill>
                  <a:schemeClr val="bg1"/>
                </a:solidFill>
              </a:defRPr>
            </a:lvl1pPr>
          </a:lstStyle>
          <a:p>
            <a:r>
              <a:rPr lang="nb-NO"/>
              <a:t>Klikk på ikonet for å legge til et bilde</a:t>
            </a:r>
            <a:endParaRPr lang="en-NO" dirty="0"/>
          </a:p>
        </p:txBody>
      </p:sp>
      <p:sp>
        <p:nvSpPr>
          <p:cNvPr id="5" name="Oval">
            <a:extLst>
              <a:ext uri="{FF2B5EF4-FFF2-40B4-BE49-F238E27FC236}">
                <a16:creationId xmlns:a16="http://schemas.microsoft.com/office/drawing/2014/main" id="{04F7F4B9-1E87-81A1-F338-53AF80C78FC1}"/>
              </a:ext>
              <a:ext uri="{C183D7F6-B498-43B3-948B-1728B52AA6E4}">
                <adec:decorative xmlns:adec="http://schemas.microsoft.com/office/drawing/2017/decorative" val="1"/>
              </a:ext>
            </a:extLst>
          </p:cNvPr>
          <p:cNvSpPr/>
          <p:nvPr/>
        </p:nvSpPr>
        <p:spPr>
          <a:xfrm>
            <a:off x="3879881" y="2889338"/>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4" name="Rectangle">
            <a:extLst>
              <a:ext uri="{FF2B5EF4-FFF2-40B4-BE49-F238E27FC236}">
                <a16:creationId xmlns:a16="http://schemas.microsoft.com/office/drawing/2014/main" id="{BE51E49A-F4E2-17FB-ABFC-FC830BF03381}"/>
              </a:ext>
              <a:ext uri="{C183D7F6-B498-43B3-948B-1728B52AA6E4}">
                <adec:decorative xmlns:adec="http://schemas.microsoft.com/office/drawing/2017/decorative" val="1"/>
              </a:ext>
            </a:extLst>
          </p:cNvPr>
          <p:cNvSpPr/>
          <p:nvPr/>
        </p:nvSpPr>
        <p:spPr>
          <a:xfrm>
            <a:off x="640208" y="1811371"/>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pic>
        <p:nvPicPr>
          <p:cNvPr id="3" name="NHN-logo">
            <a:extLst>
              <a:ext uri="{FF2B5EF4-FFF2-40B4-BE49-F238E27FC236}">
                <a16:creationId xmlns:a16="http://schemas.microsoft.com/office/drawing/2014/main" id="{39EE6E8D-A213-818E-412A-225EBF016DF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6" name="TextBox 15">
            <a:extLst>
              <a:ext uri="{FF2B5EF4-FFF2-40B4-BE49-F238E27FC236}">
                <a16:creationId xmlns:a16="http://schemas.microsoft.com/office/drawing/2014/main" id="{FC3E87ED-4189-56D2-D045-E01D6F279998}"/>
              </a:ext>
            </a:extLst>
          </p:cNvPr>
          <p:cNvSpPr txBox="1"/>
          <p:nvPr userDrawn="1"/>
        </p:nvSpPr>
        <p:spPr>
          <a:xfrm>
            <a:off x="12395200" y="723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kan brukes til å utheve innhold eller brukes som </a:t>
            </a:r>
            <a:r>
              <a:rPr lang="en-NO" sz="1200" i="1" dirty="0">
                <a:solidFill>
                  <a:schemeClr val="tx1">
                    <a:lumMod val="65000"/>
                    <a:lumOff val="35000"/>
                  </a:schemeClr>
                </a:solidFill>
              </a:rPr>
              <a:t>skille-lysbilde</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0" dirty="0">
                <a:solidFill>
                  <a:schemeClr val="tx1">
                    <a:lumMod val="65000"/>
                    <a:lumOff val="35000"/>
                  </a:schemeClr>
                </a:solidFill>
              </a:rPr>
              <a:t>Øvrige </a:t>
            </a:r>
            <a:r>
              <a:rPr lang="en-NO" sz="1200" i="0" dirty="0">
                <a:solidFill>
                  <a:schemeClr val="tx1">
                    <a:lumMod val="65000"/>
                    <a:lumOff val="35000"/>
                  </a:schemeClr>
                </a:solidFill>
              </a:rPr>
              <a:t>former er </a:t>
            </a:r>
            <a:r>
              <a:rPr lang="en-NO" sz="1200" i="1" dirty="0">
                <a:solidFill>
                  <a:schemeClr val="tx1">
                    <a:lumMod val="65000"/>
                    <a:lumOff val="35000"/>
                  </a:schemeClr>
                </a:solidFill>
              </a:rPr>
              <a:t>statiske </a:t>
            </a:r>
            <a:r>
              <a:rPr lang="en-NO" sz="1200" dirty="0">
                <a:solidFill>
                  <a:schemeClr val="tx1">
                    <a:lumMod val="65000"/>
                    <a:lumOff val="35000"/>
                  </a:schemeClr>
                </a:solidFill>
              </a:rPr>
              <a:t>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Dersom det ikke er ønskelig med kulepunkter, skru av kulepunkter </a:t>
            </a:r>
            <a:r>
              <a:rPr lang="en-GB" sz="1200" dirty="0">
                <a:solidFill>
                  <a:schemeClr val="tx1">
                    <a:lumMod val="65000"/>
                    <a:lumOff val="35000"/>
                  </a:schemeClr>
                </a:solidFill>
              </a:rPr>
              <a:t>I</a:t>
            </a:r>
            <a:r>
              <a:rPr lang="en-NO" sz="1200" dirty="0">
                <a:solidFill>
                  <a:schemeClr val="tx1">
                    <a:lumMod val="65000"/>
                    <a:lumOff val="35000"/>
                  </a:schemeClr>
                </a:solidFill>
              </a:rPr>
              <a:t> toppmenyen. </a:t>
            </a:r>
            <a:endParaRPr lang="en-NO" sz="1200" i="0" dirty="0">
              <a:solidFill>
                <a:schemeClr val="tx1">
                  <a:lumMod val="65000"/>
                  <a:lumOff val="35000"/>
                </a:schemeClr>
              </a:solidFill>
            </a:endParaRPr>
          </a:p>
        </p:txBody>
      </p:sp>
    </p:spTree>
    <p:extLst>
      <p:ext uri="{BB962C8B-B14F-4D97-AF65-F5344CB8AC3E}">
        <p14:creationId xmlns:p14="http://schemas.microsoft.com/office/powerpoint/2010/main" val="23486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5" grpId="0" animBg="1"/>
      <p:bldP spid="4" grpId="0" animBg="1"/>
    </p:bldLst>
  </p:timing>
  <p:extLst>
    <p:ext uri="{DCECCB84-F9BA-43D5-87BE-67443E8EF086}">
      <p15:sldGuideLst xmlns:p15="http://schemas.microsoft.com/office/powerpoint/2012/main">
        <p15:guide id="1" orient="horz" pos="2093"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maside alt D - mørk">
    <p:bg>
      <p:bgPr>
        <a:solidFill>
          <a:schemeClr val="tx2"/>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477564" y="728662"/>
            <a:ext cx="5055624" cy="2184647"/>
          </a:xfrm>
        </p:spPr>
        <p:txBody>
          <a:bodyPr anchor="b">
            <a:noAutofit/>
          </a:bodyPr>
          <a:lstStyle>
            <a:lvl1pPr>
              <a:defRPr sz="3600">
                <a:solidFill>
                  <a:schemeClr val="bg1"/>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474256" y="3322638"/>
            <a:ext cx="5055624" cy="2806700"/>
          </a:xfrm>
        </p:spPr>
        <p:txBody>
          <a:bodyPr/>
          <a:lstStyle>
            <a:lvl1pPr marL="216000" indent="-216000">
              <a:lnSpc>
                <a:spcPct val="100000"/>
              </a:lnSpc>
              <a:spcBef>
                <a:spcPts val="1000"/>
              </a:spcBef>
              <a:buClr>
                <a:schemeClr val="accent5"/>
              </a:buClr>
              <a:buFont typeface="Arial" panose="020B0604020202020204" pitchFamily="34" charset="0"/>
              <a:buChar char="•"/>
              <a:defRPr sz="2000">
                <a:solidFill>
                  <a:schemeClr val="bg1"/>
                </a:solidFill>
              </a:defRPr>
            </a:lvl1pPr>
            <a:lvl2pPr>
              <a:lnSpc>
                <a:spcPct val="100000"/>
              </a:lnSpc>
              <a:spcBef>
                <a:spcPts val="600"/>
              </a:spcBef>
              <a:buClr>
                <a:schemeClr val="accent5"/>
              </a:buClr>
              <a:defRPr sz="1800">
                <a:solidFill>
                  <a:schemeClr val="bg1"/>
                </a:solidFill>
              </a:defRPr>
            </a:lvl2pPr>
            <a:lvl3pPr>
              <a:lnSpc>
                <a:spcPct val="100000"/>
              </a:lnSpc>
              <a:spcBef>
                <a:spcPts val="600"/>
              </a:spcBef>
              <a:buClr>
                <a:schemeClr val="accent5"/>
              </a:buClr>
              <a:defRPr sz="1600">
                <a:solidFill>
                  <a:schemeClr val="bg1"/>
                </a:solidFill>
              </a:defRPr>
            </a:lvl3pPr>
            <a:lvl4pPr>
              <a:lnSpc>
                <a:spcPct val="100000"/>
              </a:lnSpc>
              <a:spcBef>
                <a:spcPts val="600"/>
              </a:spcBef>
              <a:buClr>
                <a:schemeClr val="accent5"/>
              </a:buClr>
              <a:defRPr sz="1400">
                <a:solidFill>
                  <a:schemeClr val="bg1"/>
                </a:solidFill>
              </a:defRPr>
            </a:lvl4pPr>
            <a:lvl5pPr>
              <a:lnSpc>
                <a:spcPct val="100000"/>
              </a:lnSpc>
              <a:spcBef>
                <a:spcPts val="600"/>
              </a:spcBef>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26" name="Picture Placeholder">
            <a:extLst>
              <a:ext uri="{FF2B5EF4-FFF2-40B4-BE49-F238E27FC236}">
                <a16:creationId xmlns:a16="http://schemas.microsoft.com/office/drawing/2014/main" id="{32100944-BF5A-657E-F3E3-1E32979E8EFD}"/>
              </a:ext>
            </a:extLst>
          </p:cNvPr>
          <p:cNvSpPr>
            <a:spLocks noGrp="1"/>
          </p:cNvSpPr>
          <p:nvPr>
            <p:ph type="pic" sz="quarter" idx="17"/>
          </p:nvPr>
        </p:nvSpPr>
        <p:spPr>
          <a:xfrm>
            <a:off x="3879881" y="731371"/>
            <a:ext cx="2160000" cy="2160000"/>
          </a:xfrm>
          <a:solidFill>
            <a:schemeClr val="accent5"/>
          </a:solidFill>
        </p:spPr>
        <p:txBody>
          <a:bodyPr lIns="180000" tIns="180000" rIns="180000" bIns="180000">
            <a:normAutofit/>
          </a:bodyPr>
          <a:lstStyle>
            <a:lvl1pPr marL="0" indent="0" algn="ctr">
              <a:buFontTx/>
              <a:buNone/>
              <a:defRPr sz="1600">
                <a:solidFill>
                  <a:schemeClr val="tx2"/>
                </a:solidFill>
              </a:defRPr>
            </a:lvl1pPr>
          </a:lstStyle>
          <a:p>
            <a:r>
              <a:rPr lang="nb-NO"/>
              <a:t>Klikk på ikonet for å legge til et bilde</a:t>
            </a:r>
            <a:endParaRPr lang="en-NO" dirty="0"/>
          </a:p>
        </p:txBody>
      </p:sp>
      <p:sp>
        <p:nvSpPr>
          <p:cNvPr id="27" name="Picture Placeholder">
            <a:extLst>
              <a:ext uri="{FF2B5EF4-FFF2-40B4-BE49-F238E27FC236}">
                <a16:creationId xmlns:a16="http://schemas.microsoft.com/office/drawing/2014/main" id="{222EE62D-FDFA-B338-23D2-1CE43EC1ED3A}"/>
              </a:ext>
            </a:extLst>
          </p:cNvPr>
          <p:cNvSpPr>
            <a:spLocks noGrp="1" noChangeAspect="1"/>
          </p:cNvSpPr>
          <p:nvPr>
            <p:ph type="pic" sz="quarter" idx="18"/>
          </p:nvPr>
        </p:nvSpPr>
        <p:spPr>
          <a:xfrm>
            <a:off x="640208" y="2889338"/>
            <a:ext cx="3240000" cy="3240000"/>
          </a:xfrm>
          <a:solidFill>
            <a:srgbClr val="015945"/>
          </a:solidFill>
        </p:spPr>
        <p:txBody>
          <a:bodyPr lIns="180000" tIns="180000" rIns="180000" bIns="180000">
            <a:normAutofit/>
          </a:bodyPr>
          <a:lstStyle>
            <a:lvl1pPr marL="0" indent="0" algn="ctr">
              <a:buFontTx/>
              <a:buNone/>
              <a:defRPr sz="1600">
                <a:solidFill>
                  <a:schemeClr val="bg1"/>
                </a:solidFill>
              </a:defRPr>
            </a:lvl1pPr>
          </a:lstStyle>
          <a:p>
            <a:r>
              <a:rPr lang="nb-NO"/>
              <a:t>Klikk på ikonet for å legge til et bilde</a:t>
            </a:r>
            <a:endParaRPr lang="en-NO" dirty="0"/>
          </a:p>
        </p:txBody>
      </p:sp>
      <p:sp>
        <p:nvSpPr>
          <p:cNvPr id="25" name="Oval">
            <a:extLst>
              <a:ext uri="{FF2B5EF4-FFF2-40B4-BE49-F238E27FC236}">
                <a16:creationId xmlns:a16="http://schemas.microsoft.com/office/drawing/2014/main" id="{7AACA0AA-433C-563E-9FE8-22AAB6F75290}"/>
              </a:ext>
              <a:ext uri="{C183D7F6-B498-43B3-948B-1728B52AA6E4}">
                <adec:decorative xmlns:adec="http://schemas.microsoft.com/office/drawing/2017/decorative" val="1"/>
              </a:ext>
            </a:extLst>
          </p:cNvPr>
          <p:cNvSpPr/>
          <p:nvPr userDrawn="1"/>
        </p:nvSpPr>
        <p:spPr>
          <a:xfrm>
            <a:off x="3879881" y="2889338"/>
            <a:ext cx="2160000" cy="2160000"/>
          </a:xfrm>
          <a:prstGeom prst="ellipse">
            <a:avLst/>
          </a:prstGeom>
          <a:solidFill>
            <a:srgbClr val="02A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24" name="Rectangle">
            <a:extLst>
              <a:ext uri="{FF2B5EF4-FFF2-40B4-BE49-F238E27FC236}">
                <a16:creationId xmlns:a16="http://schemas.microsoft.com/office/drawing/2014/main" id="{4E86C601-540D-B5C4-612A-F8D05A6B5CB6}"/>
              </a:ext>
              <a:ext uri="{C183D7F6-B498-43B3-948B-1728B52AA6E4}">
                <adec:decorative xmlns:adec="http://schemas.microsoft.com/office/drawing/2017/decorative" val="1"/>
              </a:ext>
            </a:extLst>
          </p:cNvPr>
          <p:cNvSpPr/>
          <p:nvPr userDrawn="1"/>
        </p:nvSpPr>
        <p:spPr>
          <a:xfrm>
            <a:off x="640208" y="1811371"/>
            <a:ext cx="1080000" cy="1080000"/>
          </a:xfrm>
          <a:prstGeom prst="rect">
            <a:avLst/>
          </a:prstGeom>
          <a:solidFill>
            <a:srgbClr val="C4F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p>
        </p:txBody>
      </p:sp>
      <p:pic>
        <p:nvPicPr>
          <p:cNvPr id="28" name="NHN-logo">
            <a:extLst>
              <a:ext uri="{FF2B5EF4-FFF2-40B4-BE49-F238E27FC236}">
                <a16:creationId xmlns:a16="http://schemas.microsoft.com/office/drawing/2014/main" id="{8C3C4B2F-DE23-632F-774A-12AA87055FD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5" name="TextBox 4">
            <a:extLst>
              <a:ext uri="{FF2B5EF4-FFF2-40B4-BE49-F238E27FC236}">
                <a16:creationId xmlns:a16="http://schemas.microsoft.com/office/drawing/2014/main" id="{936B10B8-400B-BC22-2D47-0375DAAF133F}"/>
              </a:ext>
            </a:extLst>
          </p:cNvPr>
          <p:cNvSpPr txBox="1"/>
          <p:nvPr userDrawn="1"/>
        </p:nvSpPr>
        <p:spPr>
          <a:xfrm>
            <a:off x="12395200" y="7244"/>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kan brukes til å utheve innhold eller brukes som </a:t>
            </a:r>
            <a:r>
              <a:rPr lang="en-NO" sz="1200" i="1" dirty="0">
                <a:solidFill>
                  <a:schemeClr val="tx1">
                    <a:lumMod val="65000"/>
                    <a:lumOff val="35000"/>
                  </a:schemeClr>
                </a:solidFill>
              </a:rPr>
              <a:t>skille-lysbilde</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I malen kan det legges inn bilder</a:t>
            </a:r>
            <a:r>
              <a:rPr lang="nb-NO" sz="1200" dirty="0">
                <a:solidFill>
                  <a:schemeClr val="tx1">
                    <a:lumMod val="65000"/>
                    <a:lumOff val="35000"/>
                  </a:schemeClr>
                </a:solidFill>
              </a:rPr>
              <a:t> i</a:t>
            </a:r>
            <a:r>
              <a:rPr lang="en-NO" sz="1200" dirty="0">
                <a:solidFill>
                  <a:schemeClr val="tx1">
                    <a:lumMod val="65000"/>
                    <a:lumOff val="35000"/>
                  </a:schemeClr>
                </a:solidFill>
              </a:rPr>
              <a:t> de to største kvadratene.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Klikk på bildeikonet og last inn ønsket bilde.</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dirty="0">
                <a:solidFill>
                  <a:schemeClr val="tx1">
                    <a:lumMod val="65000"/>
                    <a:lumOff val="35000"/>
                  </a:schemeClr>
                </a:solidFill>
              </a:rPr>
              <a:t>D</a:t>
            </a:r>
            <a:r>
              <a:rPr lang="en-NO" sz="1200" dirty="0">
                <a:solidFill>
                  <a:schemeClr val="tx1">
                    <a:lumMod val="65000"/>
                    <a:lumOff val="35000"/>
                  </a:schemeClr>
                </a:solidFill>
              </a:rPr>
              <a:t>ersom kvadratene ikke fylles med bilder, vil de vises </a:t>
            </a:r>
            <a:r>
              <a:rPr lang="nb-NO" sz="1200" dirty="0">
                <a:solidFill>
                  <a:schemeClr val="tx1">
                    <a:lumMod val="65000"/>
                    <a:lumOff val="35000"/>
                  </a:schemeClr>
                </a:solidFill>
              </a:rPr>
              <a:t>i </a:t>
            </a:r>
            <a:r>
              <a:rPr lang="en-NO" sz="1200" dirty="0">
                <a:solidFill>
                  <a:schemeClr val="tx1">
                    <a:lumMod val="65000"/>
                    <a:lumOff val="35000"/>
                  </a:schemeClr>
                </a:solidFill>
              </a:rPr>
              <a:t>fargen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Denne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i="1" dirty="0" err="1">
                <a:solidFill>
                  <a:schemeClr val="tx1">
                    <a:lumMod val="65000"/>
                    <a:lumOff val="35000"/>
                  </a:schemeClr>
                </a:solidFill>
              </a:rPr>
              <a:t>Støttetekstene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bildeboksene</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nb-NO" sz="1200" dirty="0">
                <a:solidFill>
                  <a:schemeClr val="tx1">
                    <a:lumMod val="65000"/>
                    <a:lumOff val="35000"/>
                  </a:schemeClr>
                </a:solidFill>
              </a:rPr>
              <a:t>.</a:t>
            </a: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dirty="0">
              <a:solidFill>
                <a:schemeClr val="tx1">
                  <a:lumMod val="65000"/>
                  <a:lumOff val="35000"/>
                </a:schemeClr>
              </a:solidFill>
            </a:endParaRPr>
          </a:p>
          <a:p>
            <a:pPr algn="l"/>
            <a:r>
              <a:rPr lang="nb-NO" sz="1200" i="1" dirty="0">
                <a:solidFill>
                  <a:schemeClr val="tx1">
                    <a:lumMod val="65000"/>
                    <a:lumOff val="35000"/>
                  </a:schemeClr>
                </a:solidFill>
              </a:rPr>
              <a:t>Øvrige </a:t>
            </a:r>
            <a:r>
              <a:rPr lang="en-NO" sz="1200" i="1" dirty="0">
                <a:solidFill>
                  <a:schemeClr val="tx1">
                    <a:lumMod val="65000"/>
                    <a:lumOff val="35000"/>
                  </a:schemeClr>
                </a:solidFill>
              </a:rPr>
              <a:t>former er statiske </a:t>
            </a:r>
            <a:r>
              <a:rPr lang="en-NO" sz="1200" dirty="0">
                <a:solidFill>
                  <a:schemeClr val="tx1">
                    <a:lumMod val="65000"/>
                    <a:lumOff val="35000"/>
                  </a:schemeClr>
                </a:solidFill>
              </a:rPr>
              <a:t>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Dersom det ikke er ønskelig med kulepunkter, skru av kulepunkter </a:t>
            </a:r>
            <a:r>
              <a:rPr lang="en-GB" sz="1200" dirty="0">
                <a:solidFill>
                  <a:schemeClr val="tx1">
                    <a:lumMod val="65000"/>
                    <a:lumOff val="35000"/>
                  </a:schemeClr>
                </a:solidFill>
              </a:rPr>
              <a:t>I</a:t>
            </a:r>
            <a:r>
              <a:rPr lang="en-NO" sz="1200" dirty="0">
                <a:solidFill>
                  <a:schemeClr val="tx1">
                    <a:lumMod val="65000"/>
                    <a:lumOff val="35000"/>
                  </a:schemeClr>
                </a:solidFill>
              </a:rPr>
              <a:t> toppmenyen. </a:t>
            </a:r>
            <a:endParaRPr lang="en-NO" sz="1200" i="0" dirty="0">
              <a:solidFill>
                <a:schemeClr val="tx1">
                  <a:lumMod val="65000"/>
                  <a:lumOff val="35000"/>
                </a:schemeClr>
              </a:solidFill>
            </a:endParaRPr>
          </a:p>
        </p:txBody>
      </p:sp>
    </p:spTree>
    <p:extLst>
      <p:ext uri="{BB962C8B-B14F-4D97-AF65-F5344CB8AC3E}">
        <p14:creationId xmlns:p14="http://schemas.microsoft.com/office/powerpoint/2010/main" val="6556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5" grpId="0" animBg="1"/>
      <p:bldP spid="24" grpId="0" animBg="1"/>
    </p:bldLst>
  </p:timing>
  <p:extLst>
    <p:ext uri="{DCECCB84-F9BA-43D5-87BE-67443E8EF086}">
      <p15:sldGuideLst xmlns:p15="http://schemas.microsoft.com/office/powerpoint/2012/main">
        <p15:guide id="1" orient="horz" pos="2093"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lside bilde m tekst - mørk høy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accent1"/>
                </a:solidFill>
              </a:defRPr>
            </a:lvl1pPr>
          </a:lstStyle>
          <a:p>
            <a:r>
              <a:rPr lang="nb-NO" dirty="0"/>
              <a:t>Klikk på ikonet for å legge til et bilde</a:t>
            </a:r>
          </a:p>
        </p:txBody>
      </p:sp>
      <p:sp>
        <p:nvSpPr>
          <p:cNvPr id="13" name="Title 1">
            <a:extLst>
              <a:ext uri="{FF2B5EF4-FFF2-40B4-BE49-F238E27FC236}">
                <a16:creationId xmlns:a16="http://schemas.microsoft.com/office/drawing/2014/main" id="{B5FEA57A-B88D-09AA-6DD4-765A90C08612}"/>
              </a:ext>
            </a:extLst>
          </p:cNvPr>
          <p:cNvSpPr>
            <a:spLocks noGrp="1"/>
          </p:cNvSpPr>
          <p:nvPr>
            <p:ph type="title"/>
          </p:nvPr>
        </p:nvSpPr>
        <p:spPr>
          <a:xfrm>
            <a:off x="4226140" y="4509337"/>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rgbClr val="015945"/>
          </a:solidFill>
        </p:spPr>
        <p:txBody>
          <a:bodyPr vert="horz" wrap="square" lIns="540000" tIns="0" rIns="1332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2" y="4509339"/>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6" name="NHN-logo">
            <a:extLst>
              <a:ext uri="{FF2B5EF4-FFF2-40B4-BE49-F238E27FC236}">
                <a16:creationId xmlns:a16="http://schemas.microsoft.com/office/drawing/2014/main" id="{F15B88EF-CD92-5DEC-1144-87A6B6329A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4" name="Tips">
            <a:extLst>
              <a:ext uri="{FF2B5EF4-FFF2-40B4-BE49-F238E27FC236}">
                <a16:creationId xmlns:a16="http://schemas.microsoft.com/office/drawing/2014/main" id="{503E0B31-3EF5-2B92-FE47-45EEA67C29B2}"/>
              </a:ext>
              <a:ext uri="{C183D7F6-B498-43B3-948B-1728B52AA6E4}">
                <adec:decorative xmlns:adec="http://schemas.microsoft.com/office/drawing/2017/decorative" val="1"/>
              </a:ext>
            </a:extLst>
          </p:cNvPr>
          <p:cNvSpPr txBox="1"/>
          <p:nvPr userDrawn="1"/>
        </p:nvSpPr>
        <p:spPr>
          <a:xfrm>
            <a:off x="12395200" y="17874"/>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6936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animEffect transition="in" filter="fade">
                                      <p:cBhvr>
                                        <p:cTn id="11" dur="500"/>
                                        <p:tgtEl>
                                          <p:spTgt spid="2">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lside bilde m tekst - lys høy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bg2"/>
                </a:solidFill>
              </a:defRPr>
            </a:lvl1pPr>
          </a:lstStyle>
          <a:p>
            <a:r>
              <a:rPr lang="nb-NO" dirty="0"/>
              <a:t>Klikk på ikonet for å legge til et bilde</a:t>
            </a:r>
          </a:p>
        </p:txBody>
      </p:sp>
      <p:sp>
        <p:nvSpPr>
          <p:cNvPr id="9" name="Title">
            <a:extLst>
              <a:ext uri="{FF2B5EF4-FFF2-40B4-BE49-F238E27FC236}">
                <a16:creationId xmlns:a16="http://schemas.microsoft.com/office/drawing/2014/main" id="{32412E97-3AA8-AA47-6BE4-8716C01BD866}"/>
              </a:ext>
            </a:extLst>
          </p:cNvPr>
          <p:cNvSpPr>
            <a:spLocks noGrp="1"/>
          </p:cNvSpPr>
          <p:nvPr>
            <p:ph type="title"/>
          </p:nvPr>
        </p:nvSpPr>
        <p:spPr>
          <a:xfrm>
            <a:off x="4226140" y="4509337"/>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chemeClr val="bg1"/>
          </a:solidFill>
        </p:spPr>
        <p:txBody>
          <a:bodyPr vert="horz" wrap="square" lIns="540000" tIns="0" rIns="1332000" bIns="0" rtlCol="0" anchor="ctr">
            <a:noAutofit/>
          </a:bodyPr>
          <a:lstStyle>
            <a:lvl1pPr>
              <a:defRPr lang="en-NO" sz="2800" dirty="0">
                <a:solidFill>
                  <a:schemeClr val="tx2"/>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2" y="4509339"/>
            <a:ext cx="1619999" cy="1619999"/>
          </a:xfrm>
          <a:prstGeom prst="ellipse">
            <a:avLst/>
          </a:prstGeom>
          <a:solidFill>
            <a:schemeClr val="bg2"/>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4" name="NHN-logo">
            <a:extLst>
              <a:ext uri="{FF2B5EF4-FFF2-40B4-BE49-F238E27FC236}">
                <a16:creationId xmlns:a16="http://schemas.microsoft.com/office/drawing/2014/main" id="{3494DEE4-C301-677E-E749-C89D3665DE5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260D4D0F-672F-4CBF-B94A-38EBDDC8A11A}"/>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69258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lside bilde m tekst - mørk venst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accent1"/>
                </a:solidFill>
              </a:defRPr>
            </a:lvl1pPr>
          </a:lstStyle>
          <a:p>
            <a:r>
              <a:rPr lang="nb-NO" dirty="0"/>
              <a:t>Klikk på ikonet for å legge til et bilde</a:t>
            </a:r>
          </a:p>
        </p:txBody>
      </p:sp>
      <p:sp>
        <p:nvSpPr>
          <p:cNvPr id="13" name="Title 1">
            <a:extLst>
              <a:ext uri="{FF2B5EF4-FFF2-40B4-BE49-F238E27FC236}">
                <a16:creationId xmlns:a16="http://schemas.microsoft.com/office/drawing/2014/main" id="{47E1B2CB-FE4C-750F-9D74-2192A62C335B}"/>
              </a:ext>
            </a:extLst>
          </p:cNvPr>
          <p:cNvSpPr>
            <a:spLocks noGrp="1"/>
          </p:cNvSpPr>
          <p:nvPr>
            <p:ph type="title"/>
          </p:nvPr>
        </p:nvSpPr>
        <p:spPr>
          <a:xfrm>
            <a:off x="1" y="4509338"/>
            <a:ext cx="7940139" cy="1620000"/>
          </a:xfrm>
          <a:custGeom>
            <a:avLst/>
            <a:gdLst>
              <a:gd name="connsiteX0" fmla="*/ 0 w 7940139"/>
              <a:gd name="connsiteY0" fmla="*/ 0 h 1620000"/>
              <a:gd name="connsiteX1" fmla="*/ 7130139 w 7940139"/>
              <a:gd name="connsiteY1" fmla="*/ 0 h 1620000"/>
              <a:gd name="connsiteX2" fmla="*/ 7940139 w 7940139"/>
              <a:gd name="connsiteY2" fmla="*/ 810000 h 1620000"/>
              <a:gd name="connsiteX3" fmla="*/ 7130139 w 7940139"/>
              <a:gd name="connsiteY3" fmla="*/ 1620000 h 1620000"/>
              <a:gd name="connsiteX4" fmla="*/ 0 w 7940139"/>
              <a:gd name="connsiteY4" fmla="*/ 162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139" h="1620000">
                <a:moveTo>
                  <a:pt x="0" y="0"/>
                </a:moveTo>
                <a:lnTo>
                  <a:pt x="7130139" y="0"/>
                </a:lnTo>
                <a:cubicBezTo>
                  <a:pt x="7577490" y="0"/>
                  <a:pt x="7940139" y="362649"/>
                  <a:pt x="7940139" y="810000"/>
                </a:cubicBezTo>
                <a:cubicBezTo>
                  <a:pt x="7940139" y="1257351"/>
                  <a:pt x="7577490" y="1620000"/>
                  <a:pt x="7130139" y="1620000"/>
                </a:cubicBezTo>
                <a:lnTo>
                  <a:pt x="0" y="1620000"/>
                </a:lnTo>
                <a:close/>
              </a:path>
            </a:pathLst>
          </a:custGeom>
          <a:solidFill>
            <a:srgbClr val="015945"/>
          </a:solidFill>
        </p:spPr>
        <p:txBody>
          <a:bodyPr vert="horz" wrap="square" lIns="1368000" tIns="0" rIns="540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7940142" y="4509339"/>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5" name="NHN-logo">
            <a:extLst>
              <a:ext uri="{FF2B5EF4-FFF2-40B4-BE49-F238E27FC236}">
                <a16:creationId xmlns:a16="http://schemas.microsoft.com/office/drawing/2014/main" id="{276C2862-E1D8-5CE6-44EB-D807A57E474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2FB9A18F-4655-427E-9144-C2F7EA8D3C75}"/>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09719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side bilde m tekst - lys venstr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hasCustomPrompt="1"/>
          </p:nvPr>
        </p:nvSpPr>
        <p:spPr>
          <a:xfrm>
            <a:off x="0" y="0"/>
            <a:ext cx="12192000" cy="6858000"/>
          </a:xfrm>
          <a:solidFill>
            <a:schemeClr val="bg1"/>
          </a:solidFill>
        </p:spPr>
        <p:txBody>
          <a:bodyPr lIns="180000" tIns="180000" rIns="180000" bIns="180000">
            <a:normAutofit/>
          </a:bodyPr>
          <a:lstStyle>
            <a:lvl1pPr marL="0" indent="0" algn="ctr">
              <a:buFontTx/>
              <a:buNone/>
              <a:defRPr sz="1600">
                <a:solidFill>
                  <a:schemeClr val="bg2"/>
                </a:solidFill>
              </a:defRPr>
            </a:lvl1pPr>
          </a:lstStyle>
          <a:p>
            <a:r>
              <a:rPr lang="nb-NO" dirty="0"/>
              <a:t>Klikk på ikonet for å legge til et bilde</a:t>
            </a:r>
          </a:p>
        </p:txBody>
      </p:sp>
      <p:sp>
        <p:nvSpPr>
          <p:cNvPr id="9" name="Title 1">
            <a:extLst>
              <a:ext uri="{FF2B5EF4-FFF2-40B4-BE49-F238E27FC236}">
                <a16:creationId xmlns:a16="http://schemas.microsoft.com/office/drawing/2014/main" id="{60CD292C-6DE0-FBD3-5232-D2B8E09872FC}"/>
              </a:ext>
            </a:extLst>
          </p:cNvPr>
          <p:cNvSpPr>
            <a:spLocks noGrp="1"/>
          </p:cNvSpPr>
          <p:nvPr>
            <p:ph type="title"/>
          </p:nvPr>
        </p:nvSpPr>
        <p:spPr>
          <a:xfrm>
            <a:off x="1" y="4509337"/>
            <a:ext cx="7940139" cy="1620000"/>
          </a:xfrm>
          <a:custGeom>
            <a:avLst/>
            <a:gdLst>
              <a:gd name="connsiteX0" fmla="*/ 0 w 7940139"/>
              <a:gd name="connsiteY0" fmla="*/ 0 h 1620000"/>
              <a:gd name="connsiteX1" fmla="*/ 7130139 w 7940139"/>
              <a:gd name="connsiteY1" fmla="*/ 0 h 1620000"/>
              <a:gd name="connsiteX2" fmla="*/ 7940139 w 7940139"/>
              <a:gd name="connsiteY2" fmla="*/ 810000 h 1620000"/>
              <a:gd name="connsiteX3" fmla="*/ 7130139 w 7940139"/>
              <a:gd name="connsiteY3" fmla="*/ 1620000 h 1620000"/>
              <a:gd name="connsiteX4" fmla="*/ 0 w 7940139"/>
              <a:gd name="connsiteY4" fmla="*/ 1620000 h 16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0139" h="1620000">
                <a:moveTo>
                  <a:pt x="0" y="0"/>
                </a:moveTo>
                <a:lnTo>
                  <a:pt x="7130139" y="0"/>
                </a:lnTo>
                <a:cubicBezTo>
                  <a:pt x="7577490" y="0"/>
                  <a:pt x="7940139" y="362649"/>
                  <a:pt x="7940139" y="810000"/>
                </a:cubicBezTo>
                <a:cubicBezTo>
                  <a:pt x="7940139" y="1257351"/>
                  <a:pt x="7577490" y="1620000"/>
                  <a:pt x="7130139" y="1620000"/>
                </a:cubicBezTo>
                <a:lnTo>
                  <a:pt x="0" y="1620000"/>
                </a:lnTo>
                <a:close/>
              </a:path>
            </a:pathLst>
          </a:custGeom>
          <a:solidFill>
            <a:schemeClr val="bg1"/>
          </a:solidFill>
        </p:spPr>
        <p:txBody>
          <a:bodyPr vert="horz" wrap="square" lIns="1368000" tIns="0" rIns="540000" bIns="0" rtlCol="0" anchor="ctr">
            <a:noAutofit/>
          </a:bodyPr>
          <a:lstStyle>
            <a:lvl1pPr>
              <a:defRPr lang="en-NO" sz="2800" dirty="0">
                <a:solidFill>
                  <a:schemeClr val="tx2"/>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7940142" y="4509339"/>
            <a:ext cx="1619999" cy="1619999"/>
          </a:xfrm>
          <a:prstGeom prst="ellipse">
            <a:avLst/>
          </a:prstGeom>
          <a:solidFill>
            <a:schemeClr val="bg2"/>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5" name="NHN-logo">
            <a:extLst>
              <a:ext uri="{FF2B5EF4-FFF2-40B4-BE49-F238E27FC236}">
                <a16:creationId xmlns:a16="http://schemas.microsoft.com/office/drawing/2014/main" id="{814F993E-E11E-9323-4837-9DAD20A67B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4ED706DF-EDAE-4D36-87EE-E6D72940967C}"/>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24966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childTnLst>
                                </p:cTn>
                              </p:par>
                              <p:par>
                                <p:cTn id="11" presetID="1" presetClass="entr" presetSubtype="0" fill="hold" grpId="0" nodeType="withEffect">
                                  <p:stCondLst>
                                    <p:cond delay="50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animBg="1">
        <p:tmplLst>
          <p:tmpl>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 lvl="1">
            <p:tnLst>
              <p:par>
                <p:cTn presetID="1"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side bilde m tekst - mørk høyre oppe">
    <p:spTree>
      <p:nvGrpSpPr>
        <p:cNvPr id="1" name=""/>
        <p:cNvGrpSpPr/>
        <p:nvPr/>
      </p:nvGrpSpPr>
      <p:grpSpPr>
        <a:xfrm>
          <a:off x="0" y="0"/>
          <a:ext cx="0" cy="0"/>
          <a:chOff x="0" y="0"/>
          <a:chExt cx="0" cy="0"/>
        </a:xfrm>
      </p:grpSpPr>
      <p:sp>
        <p:nvSpPr>
          <p:cNvPr id="3" name="Picture Placeholder">
            <a:extLst>
              <a:ext uri="{FF2B5EF4-FFF2-40B4-BE49-F238E27FC236}">
                <a16:creationId xmlns:a16="http://schemas.microsoft.com/office/drawing/2014/main" id="{53BFC534-7982-4E33-A724-8826C497D45A}"/>
              </a:ext>
            </a:extLst>
          </p:cNvPr>
          <p:cNvSpPr>
            <a:spLocks noGrp="1"/>
          </p:cNvSpPr>
          <p:nvPr>
            <p:ph type="pic" sz="quarter" idx="10"/>
          </p:nvPr>
        </p:nvSpPr>
        <p:spPr>
          <a:xfrm>
            <a:off x="0" y="0"/>
            <a:ext cx="12192000" cy="6858000"/>
          </a:xfrm>
          <a:solidFill>
            <a:schemeClr val="bg1"/>
          </a:solidFill>
        </p:spPr>
        <p:txBody>
          <a:bodyPr lIns="180000" tIns="180000" rIns="180000" bIns="180000" anchor="ctr">
            <a:normAutofit/>
          </a:bodyPr>
          <a:lstStyle>
            <a:lvl1pPr marL="0" indent="0" algn="ctr">
              <a:buFontTx/>
              <a:buNone/>
              <a:defRPr sz="1600">
                <a:solidFill>
                  <a:schemeClr val="bg2"/>
                </a:solidFill>
              </a:defRPr>
            </a:lvl1pPr>
          </a:lstStyle>
          <a:p>
            <a:r>
              <a:rPr lang="nb-NO"/>
              <a:t>Klikk på ikonet for å legge til et bilde</a:t>
            </a:r>
            <a:endParaRPr lang="nb-NO" dirty="0"/>
          </a:p>
        </p:txBody>
      </p:sp>
      <p:sp>
        <p:nvSpPr>
          <p:cNvPr id="13" name="Title 1">
            <a:extLst>
              <a:ext uri="{FF2B5EF4-FFF2-40B4-BE49-F238E27FC236}">
                <a16:creationId xmlns:a16="http://schemas.microsoft.com/office/drawing/2014/main" id="{B5FEA57A-B88D-09AA-6DD4-765A90C08612}"/>
              </a:ext>
            </a:extLst>
          </p:cNvPr>
          <p:cNvSpPr>
            <a:spLocks noGrp="1"/>
          </p:cNvSpPr>
          <p:nvPr>
            <p:ph type="title"/>
          </p:nvPr>
        </p:nvSpPr>
        <p:spPr>
          <a:xfrm>
            <a:off x="4226139" y="729875"/>
            <a:ext cx="7965861" cy="1620000"/>
          </a:xfrm>
          <a:custGeom>
            <a:avLst/>
            <a:gdLst>
              <a:gd name="connsiteX0" fmla="*/ 810000 w 7965861"/>
              <a:gd name="connsiteY0" fmla="*/ 0 h 1620000"/>
              <a:gd name="connsiteX1" fmla="*/ 7965861 w 7965861"/>
              <a:gd name="connsiteY1" fmla="*/ 0 h 1620000"/>
              <a:gd name="connsiteX2" fmla="*/ 7965861 w 7965861"/>
              <a:gd name="connsiteY2" fmla="*/ 1620000 h 1620000"/>
              <a:gd name="connsiteX3" fmla="*/ 810000 w 7965861"/>
              <a:gd name="connsiteY3" fmla="*/ 1620000 h 1620000"/>
              <a:gd name="connsiteX4" fmla="*/ 0 w 7965861"/>
              <a:gd name="connsiteY4" fmla="*/ 810000 h 1620000"/>
              <a:gd name="connsiteX5" fmla="*/ 810000 w 7965861"/>
              <a:gd name="connsiteY5"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5861" h="1620000">
                <a:moveTo>
                  <a:pt x="810000" y="0"/>
                </a:moveTo>
                <a:lnTo>
                  <a:pt x="7965861" y="0"/>
                </a:lnTo>
                <a:lnTo>
                  <a:pt x="7965861" y="1620000"/>
                </a:lnTo>
                <a:lnTo>
                  <a:pt x="810000" y="1620000"/>
                </a:lnTo>
                <a:cubicBezTo>
                  <a:pt x="362649" y="1620000"/>
                  <a:pt x="0" y="1257351"/>
                  <a:pt x="0" y="810000"/>
                </a:cubicBezTo>
                <a:cubicBezTo>
                  <a:pt x="0" y="362649"/>
                  <a:pt x="362649" y="0"/>
                  <a:pt x="810000" y="0"/>
                </a:cubicBezTo>
                <a:close/>
              </a:path>
            </a:pathLst>
          </a:custGeom>
          <a:solidFill>
            <a:srgbClr val="015945"/>
          </a:solidFill>
        </p:spPr>
        <p:txBody>
          <a:bodyPr vert="horz" wrap="square" lIns="540000" tIns="0" rIns="1332000" bIns="0" rtlCol="0" anchor="ctr">
            <a:noAutofit/>
          </a:bodyPr>
          <a:lstStyle>
            <a:lvl1pPr>
              <a:defRPr lang="en-NO" sz="2800" dirty="0">
                <a:solidFill>
                  <a:schemeClr val="bg1"/>
                </a:solidFill>
                <a:latin typeface="+mn-lt"/>
                <a:ea typeface="+mn-ea"/>
              </a:defRPr>
            </a:lvl1pPr>
          </a:lstStyle>
          <a:p>
            <a:pPr marL="0" lvl="0" indent="0">
              <a:lnSpc>
                <a:spcPct val="100000"/>
              </a:lnSpc>
              <a:spcBef>
                <a:spcPts val="1000"/>
              </a:spcBef>
              <a:buClr>
                <a:schemeClr val="accent1"/>
              </a:buClr>
              <a:buFont typeface="Arial" panose="020B0604020202020204" pitchFamily="34" charset="0"/>
              <a:tabLst/>
            </a:pPr>
            <a:r>
              <a:rPr lang="nb-NO"/>
              <a:t>Klikk for å redigere tittelstil</a:t>
            </a:r>
            <a:endParaRPr lang="en-NO" dirty="0"/>
          </a:p>
        </p:txBody>
      </p:sp>
      <p:sp>
        <p:nvSpPr>
          <p:cNvPr id="2" name="Text Placeholder">
            <a:extLst>
              <a:ext uri="{FF2B5EF4-FFF2-40B4-BE49-F238E27FC236}">
                <a16:creationId xmlns:a16="http://schemas.microsoft.com/office/drawing/2014/main" id="{3131E49C-0A17-F5A3-847A-109362F6B271}"/>
              </a:ext>
            </a:extLst>
          </p:cNvPr>
          <p:cNvSpPr>
            <a:spLocks noGrp="1"/>
          </p:cNvSpPr>
          <p:nvPr>
            <p:ph type="body" sz="quarter" idx="13" hasCustomPrompt="1"/>
          </p:nvPr>
        </p:nvSpPr>
        <p:spPr>
          <a:xfrm>
            <a:off x="2606141" y="729877"/>
            <a:ext cx="1619999" cy="1619999"/>
          </a:xfrm>
          <a:prstGeom prst="ellipse">
            <a:avLst/>
          </a:prstGeom>
          <a:solidFill>
            <a:schemeClr val="accent5"/>
          </a:solidFill>
        </p:spPr>
        <p:txBody>
          <a:bodyPr wrap="square" bIns="72000" anchor="ctr" anchorCtr="0">
            <a:normAutofit/>
          </a:bodyPr>
          <a:lstStyle>
            <a:lvl1pPr marL="0" indent="0" algn="ctr">
              <a:buNone/>
              <a:defRPr sz="6000">
                <a:solidFill>
                  <a:schemeClr val="tx2"/>
                </a:solidFill>
              </a:defRPr>
            </a:lvl1pPr>
          </a:lstStyle>
          <a:p>
            <a:pPr lvl="0"/>
            <a:r>
              <a:rPr lang="nb-NO" dirty="0"/>
              <a:t>#</a:t>
            </a:r>
          </a:p>
        </p:txBody>
      </p:sp>
      <p:pic>
        <p:nvPicPr>
          <p:cNvPr id="6" name="NHN-logo">
            <a:extLst>
              <a:ext uri="{FF2B5EF4-FFF2-40B4-BE49-F238E27FC236}">
                <a16:creationId xmlns:a16="http://schemas.microsoft.com/office/drawing/2014/main" id="{F15B88EF-CD92-5DEC-1144-87A6B6329A7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8639EE2B-9809-4573-92E8-87AAA37A5310}"/>
              </a:ext>
              <a:ext uri="{C183D7F6-B498-43B3-948B-1728B52AA6E4}">
                <adec:decorative xmlns:adec="http://schemas.microsoft.com/office/drawing/2017/decorative" val="1"/>
              </a:ext>
            </a:extLst>
          </p:cNvPr>
          <p:cNvSpPr txBox="1"/>
          <p:nvPr userDrawn="1"/>
        </p:nvSpPr>
        <p:spPr>
          <a:xfrm>
            <a:off x="12395200" y="28507"/>
            <a:ext cx="2159000" cy="6829493"/>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ved</a:t>
            </a:r>
            <a:r>
              <a:rPr lang="en-GB" sz="1200" dirty="0">
                <a:solidFill>
                  <a:schemeClr val="tx1">
                    <a:lumMod val="65000"/>
                    <a:lumOff val="35000"/>
                  </a:schemeClr>
                </a:solidFill>
              </a:rPr>
              <a:t> </a:t>
            </a:r>
            <a:r>
              <a:rPr lang="en-GB" sz="1200" dirty="0" err="1">
                <a:solidFill>
                  <a:schemeClr val="tx1">
                    <a:lumMod val="65000"/>
                    <a:lumOff val="35000"/>
                  </a:schemeClr>
                </a:solidFill>
              </a:rPr>
              <a:t>behov</a:t>
            </a:r>
            <a:r>
              <a:rPr lang="en-GB" sz="1200" dirty="0">
                <a:solidFill>
                  <a:schemeClr val="tx1">
                    <a:lumMod val="65000"/>
                    <a:lumOff val="35000"/>
                  </a:schemeClr>
                </a:solidFill>
              </a:rPr>
              <a:t> for </a:t>
            </a:r>
            <a:r>
              <a:rPr lang="en-GB" sz="1200" dirty="0" err="1">
                <a:solidFill>
                  <a:schemeClr val="tx1">
                    <a:lumMod val="65000"/>
                    <a:lumOff val="35000"/>
                  </a:schemeClr>
                </a:solidFill>
              </a:rPr>
              <a:t>heldekkende</a:t>
            </a:r>
            <a:r>
              <a:rPr lang="en-GB" sz="1200" dirty="0">
                <a:solidFill>
                  <a:schemeClr val="tx1">
                    <a:lumMod val="65000"/>
                    <a:lumOff val="35000"/>
                  </a:schemeClr>
                </a:solidFill>
              </a:rPr>
              <a:t> </a:t>
            </a:r>
            <a:r>
              <a:rPr lang="en-GB" sz="1200" dirty="0" err="1">
                <a:solidFill>
                  <a:schemeClr val="tx1">
                    <a:lumMod val="65000"/>
                    <a:lumOff val="35000"/>
                  </a:schemeClr>
                </a:solidFill>
              </a:rPr>
              <a:t>bilde</a:t>
            </a:r>
            <a:r>
              <a:rPr lang="en-GB" sz="1200" dirty="0">
                <a:solidFill>
                  <a:schemeClr val="tx1">
                    <a:lumMod val="65000"/>
                    <a:lumOff val="35000"/>
                  </a:schemeClr>
                </a:solidFill>
              </a:rPr>
              <a:t> med </a:t>
            </a:r>
            <a:r>
              <a:rPr lang="en-GB" sz="1200" dirty="0" err="1">
                <a:solidFill>
                  <a:schemeClr val="tx1">
                    <a:lumMod val="65000"/>
                    <a:lumOff val="35000"/>
                  </a:schemeClr>
                </a:solidFill>
              </a:rPr>
              <a:t>tekst</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Klikke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bildeikonet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last </a:t>
            </a:r>
            <a:r>
              <a:rPr lang="en-GB" sz="1200" dirty="0" err="1">
                <a:solidFill>
                  <a:schemeClr val="tx1">
                    <a:lumMod val="65000"/>
                    <a:lumOff val="35000"/>
                  </a:schemeClr>
                </a:solidFill>
              </a:rPr>
              <a:t>opp</a:t>
            </a:r>
            <a:r>
              <a:rPr lang="en-GB" sz="1200" dirty="0">
                <a:solidFill>
                  <a:schemeClr val="tx1">
                    <a:lumMod val="65000"/>
                    <a:lumOff val="35000"/>
                  </a:schemeClr>
                </a:solidFill>
              </a:rPr>
              <a:t> </a:t>
            </a:r>
            <a:r>
              <a:rPr lang="en-GB" sz="1200" dirty="0" err="1">
                <a:solidFill>
                  <a:schemeClr val="tx1">
                    <a:lumMod val="65000"/>
                    <a:lumOff val="35000"/>
                  </a:schemeClr>
                </a:solidFill>
              </a:rPr>
              <a:t>bildet</a:t>
            </a:r>
            <a:r>
              <a:rPr lang="en-GB" sz="1200" dirty="0">
                <a:solidFill>
                  <a:schemeClr val="tx1">
                    <a:lumMod val="65000"/>
                    <a:lumOff val="35000"/>
                  </a:schemeClr>
                </a:solidFill>
              </a:rPr>
              <a:t>. Dersom du </a:t>
            </a:r>
            <a:r>
              <a:rPr lang="en-GB" sz="1200" dirty="0" err="1">
                <a:solidFill>
                  <a:schemeClr val="tx1">
                    <a:lumMod val="65000"/>
                    <a:lumOff val="35000"/>
                  </a:schemeClr>
                </a:solidFill>
              </a:rPr>
              <a:t>skal</a:t>
            </a:r>
            <a:r>
              <a:rPr lang="en-GB" sz="1200" dirty="0">
                <a:solidFill>
                  <a:schemeClr val="tx1">
                    <a:lumMod val="65000"/>
                    <a:lumOff val="35000"/>
                  </a:schemeClr>
                </a:solidFill>
              </a:rPr>
              <a:t> lime inn et </a:t>
            </a:r>
            <a:r>
              <a:rPr lang="en-GB" sz="1200" dirty="0" err="1">
                <a:solidFill>
                  <a:schemeClr val="tx1">
                    <a:lumMod val="65000"/>
                    <a:lumOff val="35000"/>
                  </a:schemeClr>
                </a:solidFill>
              </a:rPr>
              <a:t>bilde</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du </a:t>
            </a:r>
            <a:r>
              <a:rPr lang="en-GB" sz="1200" dirty="0" err="1">
                <a:solidFill>
                  <a:schemeClr val="tx1">
                    <a:lumMod val="65000"/>
                    <a:lumOff val="35000"/>
                  </a:schemeClr>
                </a:solidFill>
              </a:rPr>
              <a:t>velge</a:t>
            </a:r>
            <a:r>
              <a:rPr lang="en-GB" sz="1200" dirty="0">
                <a:solidFill>
                  <a:schemeClr val="tx1">
                    <a:lumMod val="65000"/>
                    <a:lumOff val="35000"/>
                  </a:schemeClr>
                </a:solidFill>
              </a:rPr>
              <a:t> </a:t>
            </a:r>
            <a:r>
              <a:rPr lang="en-GB" sz="1200" i="1" dirty="0" err="1">
                <a:solidFill>
                  <a:schemeClr val="tx1">
                    <a:lumMod val="65000"/>
                    <a:lumOff val="35000"/>
                  </a:schemeClr>
                </a:solidFill>
              </a:rPr>
              <a:t>plasser</a:t>
            </a:r>
            <a:r>
              <a:rPr lang="en-GB" sz="1200" i="1" dirty="0">
                <a:solidFill>
                  <a:schemeClr val="tx1">
                    <a:lumMod val="65000"/>
                    <a:lumOff val="35000"/>
                  </a:schemeClr>
                </a:solidFill>
              </a:rPr>
              <a:t> </a:t>
            </a:r>
            <a:r>
              <a:rPr lang="en-GB" sz="1200" i="1" dirty="0" err="1">
                <a:solidFill>
                  <a:schemeClr val="tx1">
                    <a:lumMod val="65000"/>
                    <a:lumOff val="35000"/>
                  </a:schemeClr>
                </a:solidFill>
              </a:rPr>
              <a:t>lengst</a:t>
            </a:r>
            <a:r>
              <a:rPr lang="en-GB" sz="1200" i="1" dirty="0">
                <a:solidFill>
                  <a:schemeClr val="tx1">
                    <a:lumMod val="65000"/>
                    <a:lumOff val="35000"/>
                  </a:schemeClr>
                </a:solidFill>
              </a:rPr>
              <a:t> </a:t>
            </a:r>
            <a:r>
              <a:rPr lang="en-GB" sz="1200" i="1" dirty="0" err="1">
                <a:solidFill>
                  <a:schemeClr val="tx1">
                    <a:lumMod val="65000"/>
                    <a:lumOff val="35000"/>
                  </a:schemeClr>
                </a:solidFill>
              </a:rPr>
              <a:t>bak</a:t>
            </a:r>
            <a:r>
              <a:rPr lang="en-GB" sz="1200" i="1"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slette</a:t>
            </a:r>
            <a:r>
              <a:rPr lang="en-GB" sz="1200" dirty="0">
                <a:solidFill>
                  <a:schemeClr val="tx1">
                    <a:lumMod val="65000"/>
                    <a:lumOff val="35000"/>
                  </a:schemeClr>
                </a:solidFill>
              </a:rPr>
              <a:t> det </a:t>
            </a:r>
            <a:r>
              <a:rPr lang="en-GB" sz="1200" dirty="0" err="1">
                <a:solidFill>
                  <a:schemeClr val="tx1">
                    <a:lumMod val="65000"/>
                    <a:lumOff val="35000"/>
                  </a:schemeClr>
                </a:solidFill>
              </a:rPr>
              <a:t>bildeformen</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ligger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malen</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Du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a:t>
            </a:r>
            <a:r>
              <a:rPr lang="en-GB" sz="1200" dirty="0">
                <a:solidFill>
                  <a:schemeClr val="tx1">
                    <a:lumMod val="65000"/>
                    <a:lumOff val="35000"/>
                  </a:schemeClr>
                </a:solidFill>
              </a:rPr>
              <a:t> </a:t>
            </a:r>
            <a:r>
              <a:rPr lang="en-GB" sz="1200" dirty="0" err="1">
                <a:solidFill>
                  <a:schemeClr val="tx1">
                    <a:lumMod val="65000"/>
                    <a:lumOff val="35000"/>
                  </a:schemeClr>
                </a:solidFill>
              </a:rPr>
              <a:t>farge</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tekstfeltet</a:t>
            </a:r>
            <a:r>
              <a:rPr lang="en-GB" sz="1200" dirty="0">
                <a:solidFill>
                  <a:schemeClr val="tx1">
                    <a:lumMod val="65000"/>
                    <a:lumOff val="35000"/>
                  </a:schemeClr>
                </a:solidFill>
              </a:rPr>
              <a:t> (se </a:t>
            </a:r>
            <a:r>
              <a:rPr lang="en-GB" sz="1200" dirty="0" err="1">
                <a:solidFill>
                  <a:schemeClr val="tx1">
                    <a:lumMod val="65000"/>
                    <a:lumOff val="35000"/>
                  </a:schemeClr>
                </a:solidFill>
              </a:rPr>
              <a:t>avsnitt</a:t>
            </a:r>
            <a:r>
              <a:rPr lang="en-GB" sz="1200" dirty="0">
                <a:solidFill>
                  <a:schemeClr val="tx1">
                    <a:lumMod val="65000"/>
                    <a:lumOff val="35000"/>
                  </a:schemeClr>
                </a:solidFill>
              </a:rPr>
              <a:t> om </a:t>
            </a:r>
            <a:r>
              <a:rPr lang="en-GB" sz="1200" dirty="0" err="1">
                <a:solidFill>
                  <a:schemeClr val="tx1">
                    <a:lumMod val="65000"/>
                    <a:lumOff val="35000"/>
                  </a:schemeClr>
                </a:solidFill>
              </a:rPr>
              <a:t>fargekombinasjoner</a:t>
            </a:r>
            <a:r>
              <a:rPr lang="en-GB" sz="1200" dirty="0">
                <a:solidFill>
                  <a:schemeClr val="tx1">
                    <a:lumMod val="65000"/>
                    <a:lumOff val="35000"/>
                  </a:schemeClr>
                </a:solidFill>
              </a:rPr>
              <a:t> for </a:t>
            </a:r>
            <a:r>
              <a:rPr lang="en-GB" sz="1200" dirty="0" err="1">
                <a:solidFill>
                  <a:schemeClr val="tx1">
                    <a:lumMod val="65000"/>
                    <a:lumOff val="35000"/>
                  </a:schemeClr>
                </a:solidFill>
              </a:rPr>
              <a:t>tekst</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bakgrunn</a:t>
            </a:r>
            <a:r>
              <a:rPr lang="en-GB" sz="1200" dirty="0">
                <a:solidFill>
                  <a:schemeClr val="tx1">
                    <a:lumMod val="65000"/>
                    <a:lumOff val="35000"/>
                  </a:schemeClr>
                </a:solidFill>
              </a:rPr>
              <a:t> i </a:t>
            </a:r>
            <a:r>
              <a:rPr lang="en-GB" sz="1200" dirty="0" err="1">
                <a:solidFill>
                  <a:schemeClr val="tx1">
                    <a:lumMod val="65000"/>
                    <a:lumOff val="35000"/>
                  </a:schemeClr>
                </a:solidFill>
              </a:rPr>
              <a:t>presentasjonen</a:t>
            </a:r>
            <a:r>
              <a:rPr lang="en-GB" sz="120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I bruk.</a:t>
            </a:r>
          </a:p>
          <a:p>
            <a:pPr algn="l"/>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dirty="0" err="1">
                <a:solidFill>
                  <a:schemeClr val="tx1">
                    <a:lumMod val="65000"/>
                    <a:lumOff val="35000"/>
                  </a:schemeClr>
                </a:solidFill>
              </a:rPr>
              <a:t>Sirkelformen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inneholde</a:t>
            </a:r>
            <a:r>
              <a:rPr lang="en-GB" sz="1200" dirty="0">
                <a:solidFill>
                  <a:schemeClr val="tx1">
                    <a:lumMod val="65000"/>
                    <a:lumOff val="35000"/>
                  </a:schemeClr>
                </a:solidFill>
              </a:rPr>
              <a:t> tall </a:t>
            </a:r>
            <a:r>
              <a:rPr lang="en-GB" sz="1200" dirty="0" err="1">
                <a:solidFill>
                  <a:schemeClr val="tx1">
                    <a:lumMod val="65000"/>
                    <a:lumOff val="35000"/>
                  </a:schemeClr>
                </a:solidFill>
              </a:rPr>
              <a:t>eller</a:t>
            </a:r>
            <a:r>
              <a:rPr lang="en-GB" sz="1200" dirty="0">
                <a:solidFill>
                  <a:schemeClr val="tx1">
                    <a:lumMod val="65000"/>
                    <a:lumOff val="35000"/>
                  </a:schemeClr>
                </a:solidFill>
              </a:rPr>
              <a:t> </a:t>
            </a:r>
            <a:r>
              <a:rPr lang="en-GB" sz="1200" dirty="0" err="1">
                <a:solidFill>
                  <a:schemeClr val="tx1">
                    <a:lumMod val="65000"/>
                    <a:lumOff val="35000"/>
                  </a:schemeClr>
                </a:solidFill>
              </a:rPr>
              <a:t>tegn</a:t>
            </a:r>
            <a:r>
              <a:rPr lang="en-GB" sz="1200" dirty="0">
                <a:solidFill>
                  <a:schemeClr val="tx1">
                    <a:lumMod val="65000"/>
                    <a:lumOff val="35000"/>
                  </a:schemeClr>
                </a:solidFill>
              </a:rPr>
              <a:t>. Dersom </a:t>
            </a:r>
            <a:r>
              <a:rPr lang="en-GB" sz="1200" dirty="0" err="1">
                <a:solidFill>
                  <a:schemeClr val="tx1">
                    <a:lumMod val="65000"/>
                    <a:lumOff val="35000"/>
                  </a:schemeClr>
                </a:solidFill>
              </a:rPr>
              <a:t>ingenting</a:t>
            </a:r>
            <a:r>
              <a:rPr lang="en-GB" sz="1200" dirty="0">
                <a:solidFill>
                  <a:schemeClr val="tx1">
                    <a:lumMod val="65000"/>
                    <a:lumOff val="35000"/>
                  </a:schemeClr>
                </a:solidFill>
              </a:rPr>
              <a:t> tastes inn,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vises</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dirty="0">
                <a:solidFill>
                  <a:schemeClr val="tx1">
                    <a:lumMod val="65000"/>
                    <a:lumOff val="35000"/>
                  </a:schemeClr>
                </a:solidFill>
              </a:rPr>
              <a:t>. </a:t>
            </a:r>
            <a:r>
              <a:rPr lang="en-GB" sz="1200" dirty="0" err="1">
                <a:solidFill>
                  <a:schemeClr val="tx1">
                    <a:lumMod val="65000"/>
                    <a:lumOff val="35000"/>
                  </a:schemeClr>
                </a:solidFill>
              </a:rPr>
              <a:t>Fargen</a:t>
            </a:r>
            <a:r>
              <a:rPr lang="en-GB" sz="1200" dirty="0">
                <a:solidFill>
                  <a:schemeClr val="tx1">
                    <a:lumMod val="65000"/>
                    <a:lumOff val="35000"/>
                  </a:schemeClr>
                </a:solidFill>
              </a:rPr>
              <a:t> </a:t>
            </a:r>
            <a:r>
              <a:rPr lang="en-GB" sz="1200" dirty="0" err="1">
                <a:solidFill>
                  <a:schemeClr val="tx1">
                    <a:lumMod val="65000"/>
                    <a:lumOff val="35000"/>
                  </a:schemeClr>
                </a:solidFill>
              </a:rPr>
              <a:t>på</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endres</a:t>
            </a:r>
            <a:r>
              <a:rPr lang="en-GB" sz="1200" dirty="0">
                <a:solidFill>
                  <a:schemeClr val="tx1">
                    <a:lumMod val="65000"/>
                    <a:lumOff val="35000"/>
                  </a:schemeClr>
                </a:solidFill>
              </a:rPr>
              <a:t>. </a:t>
            </a:r>
            <a:r>
              <a:rPr lang="en-GB" sz="1200" dirty="0" err="1">
                <a:solidFill>
                  <a:schemeClr val="tx1">
                    <a:lumMod val="65000"/>
                    <a:lumOff val="35000"/>
                  </a:schemeClr>
                </a:solidFill>
              </a:rPr>
              <a:t>Formen</a:t>
            </a:r>
            <a:r>
              <a:rPr lang="en-GB" sz="1200" dirty="0">
                <a:solidFill>
                  <a:schemeClr val="tx1">
                    <a:lumMod val="65000"/>
                    <a:lumOff val="35000"/>
                  </a:schemeClr>
                </a:solidFill>
              </a:rPr>
              <a:t> </a:t>
            </a:r>
            <a:r>
              <a:rPr lang="en-GB" sz="1200" dirty="0" err="1">
                <a:solidFill>
                  <a:schemeClr val="tx1">
                    <a:lumMod val="65000"/>
                    <a:lumOff val="35000"/>
                  </a:schemeClr>
                </a:solidFill>
              </a:rPr>
              <a:t>kan</a:t>
            </a:r>
            <a:r>
              <a:rPr lang="en-GB" sz="1200" dirty="0">
                <a:solidFill>
                  <a:schemeClr val="tx1">
                    <a:lumMod val="65000"/>
                    <a:lumOff val="35000"/>
                  </a:schemeClr>
                </a:solidFill>
              </a:rPr>
              <a:t> </a:t>
            </a:r>
            <a:r>
              <a:rPr lang="en-GB" sz="1200" dirty="0" err="1">
                <a:solidFill>
                  <a:schemeClr val="tx1">
                    <a:lumMod val="65000"/>
                    <a:lumOff val="35000"/>
                  </a:schemeClr>
                </a:solidFill>
              </a:rPr>
              <a:t>også</a:t>
            </a:r>
            <a:r>
              <a:rPr lang="en-GB" sz="1200" dirty="0">
                <a:solidFill>
                  <a:schemeClr val="tx1">
                    <a:lumMod val="65000"/>
                    <a:lumOff val="35000"/>
                  </a:schemeClr>
                </a:solidFill>
              </a:rPr>
              <a:t> </a:t>
            </a:r>
            <a:r>
              <a:rPr lang="en-GB" sz="1200" dirty="0" err="1">
                <a:solidFill>
                  <a:schemeClr val="tx1">
                    <a:lumMod val="65000"/>
                    <a:lumOff val="35000"/>
                  </a:schemeClr>
                </a:solidFill>
              </a:rPr>
              <a:t>slettes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22502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bg/>
                                          </p:spTgt>
                                        </p:tgtEl>
                                        <p:attrNameLst>
                                          <p:attrName>style.visibility</p:attrName>
                                        </p:attrNameLst>
                                      </p:cBhvr>
                                      <p:to>
                                        <p:strVal val="visible"/>
                                      </p:to>
                                    </p:set>
                                    <p:animEffect transition="in" filter="fade">
                                      <p:cBhvr>
                                        <p:cTn id="11" dur="500"/>
                                        <p:tgtEl>
                                          <p:spTgt spid="2">
                                            <p:bg/>
                                          </p:spTgt>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build="p" animBg="1">
        <p:tmplLst>
          <p:tmpl>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 lvl="1">
            <p:tnLst>
              <p:par>
                <p:cTn presetID="10" presetClass="entr" presetSubtype="0" fill="hold" nodeType="withEffect">
                  <p:stCondLst>
                    <p:cond delay="500"/>
                  </p:stCondLst>
                  <p:childTnLst>
                    <p:set>
                      <p:cBhvr>
                        <p:cTn dur="1" fill="hold">
                          <p:stCondLst>
                            <p:cond delay="0"/>
                          </p:stCondLst>
                        </p:cTn>
                        <p:tgtEl>
                          <p:spTgt spid="2"/>
                        </p:tgtEl>
                        <p:attrNameLst>
                          <p:attrName>style.visibility</p:attrName>
                        </p:attrNameLst>
                      </p:cBhvr>
                      <p:to>
                        <p:strVal val="visible"/>
                      </p:to>
                    </p:set>
                    <p:animEffect transition="in" filter="fade">
                      <p:cBhvr>
                        <p:cTn dur="500"/>
                        <p:tgtEl>
                          <p:spTgt spid="2"/>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teks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p>
            <a:r>
              <a:rPr lang="nb-NO"/>
              <a:t>Klikk for å redigere tittelstil</a:t>
            </a:r>
            <a:endParaRPr lang="en-NO"/>
          </a:p>
        </p:txBody>
      </p:sp>
      <p:sp>
        <p:nvSpPr>
          <p:cNvPr id="7" name="Text Placeholder 6">
            <a:extLst>
              <a:ext uri="{FF2B5EF4-FFF2-40B4-BE49-F238E27FC236}">
                <a16:creationId xmlns:a16="http://schemas.microsoft.com/office/drawing/2014/main" id="{028E54CC-D033-244E-3403-3F0DF3002F27}"/>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err="1"/>
              <a:t>Subtittel</a:t>
            </a:r>
            <a:endParaRPr lang="en-NO"/>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p:txBody>
          <a:bodyPr/>
          <a:lstStyle>
            <a:lvl1pPr indent="-216000">
              <a:buClrTx/>
              <a:defRPr/>
            </a:lvl1pPr>
            <a:lvl2pPr>
              <a:buClrTx/>
              <a:defRPr/>
            </a:lvl2pPr>
            <a:lvl3pPr>
              <a:buClrTx/>
              <a:defRPr/>
            </a:lvl3pPr>
            <a:lvl4pPr>
              <a:buClrTx/>
              <a:defRPr/>
            </a:lvl4pPr>
            <a:lvl5pPr>
              <a:buClrTx/>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a:p>
        </p:txBody>
      </p:sp>
      <p:pic>
        <p:nvPicPr>
          <p:cNvPr id="6" name="NHN-logo">
            <a:extLst>
              <a:ext uri="{FF2B5EF4-FFF2-40B4-BE49-F238E27FC236}">
                <a16:creationId xmlns:a16="http://schemas.microsoft.com/office/drawing/2014/main" id="{742C9D0F-D298-34DB-F9A1-0A3C167A46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Tree>
    <p:extLst>
      <p:ext uri="{BB962C8B-B14F-4D97-AF65-F5344CB8AC3E}">
        <p14:creationId xmlns:p14="http://schemas.microsoft.com/office/powerpoint/2010/main" val="151746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og teks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a:xfrm>
            <a:off x="627196" y="728662"/>
            <a:ext cx="10905992" cy="612775"/>
          </a:xfrm>
        </p:spPr>
        <p:txBody>
          <a:bodyPr/>
          <a:lstStyle>
            <a:lvl1pPr>
              <a:defRPr>
                <a:solidFill>
                  <a:schemeClr val="bg1"/>
                </a:solidFill>
              </a:defRPr>
            </a:lvl1p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88A95D60-B3AA-A65F-1874-AC2975E4ECA1}"/>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p:txBody>
          <a:bodyPr/>
          <a:lstStyle>
            <a:lvl1pPr indent="-216000">
              <a:buClr>
                <a:schemeClr val="accent5"/>
              </a:buClr>
              <a:defRPr>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7" name="NHN-logo">
            <a:extLst>
              <a:ext uri="{FF2B5EF4-FFF2-40B4-BE49-F238E27FC236}">
                <a16:creationId xmlns:a16="http://schemas.microsoft.com/office/drawing/2014/main" id="{5AFA13F0-1079-5536-F0AC-E553717F973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5289E16C-BBAF-4E39-A226-6211B6780584}"/>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181965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alt A-designelement">
    <p:bg>
      <p:bgPr>
        <a:solidFill>
          <a:srgbClr val="002820"/>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496AFD-CBB8-660E-AA45-2CB6F68AA3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49200"/>
            <a:ext cx="12188160" cy="3808800"/>
          </a:xfrm>
          <a:prstGeom prst="rect">
            <a:avLst/>
          </a:prstGeom>
        </p:spPr>
      </p:pic>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835" y="333378"/>
            <a:ext cx="2160000" cy="186065"/>
          </a:xfrm>
          <a:prstGeom prst="rect">
            <a:avLst/>
          </a:prstGeom>
        </p:spPr>
      </p:pic>
      <p:sp>
        <p:nvSpPr>
          <p:cNvPr id="15" name="TextBox 14">
            <a:extLst>
              <a:ext uri="{FF2B5EF4-FFF2-40B4-BE49-F238E27FC236}">
                <a16:creationId xmlns:a16="http://schemas.microsoft.com/office/drawing/2014/main" id="{380CB352-EAA0-D083-09A5-CD64F30B4E8B}"/>
              </a:ext>
            </a:extLst>
          </p:cNvPr>
          <p:cNvSpPr txBox="1"/>
          <p:nvPr userDrawn="1"/>
        </p:nvSpPr>
        <p:spPr>
          <a:xfrm>
            <a:off x="12406163" y="-1553"/>
            <a:ext cx="2159000" cy="6829493"/>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har to-farget overskrift. Tekstfargen kan endres. Egnede farger:</a:t>
            </a:r>
          </a:p>
          <a:p>
            <a:pPr algn="l"/>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Den ene av overskriftene kan gjøres mindre.</a:t>
            </a:r>
          </a:p>
          <a:p>
            <a:pPr algn="l"/>
            <a:endParaRPr lang="en-NO" sz="1200" dirty="0">
              <a:solidFill>
                <a:schemeClr val="tx1">
                  <a:lumMod val="65000"/>
                  <a:lumOff val="35000"/>
                </a:schemeClr>
              </a:solidFill>
            </a:endParaRPr>
          </a:p>
        </p:txBody>
      </p:sp>
      <p:sp>
        <p:nvSpPr>
          <p:cNvPr id="16" name="Grønn 2">
            <a:extLst>
              <a:ext uri="{FF2B5EF4-FFF2-40B4-BE49-F238E27FC236}">
                <a16:creationId xmlns:a16="http://schemas.microsoft.com/office/drawing/2014/main" id="{18AA68FC-6417-C9BF-A70A-616B41FC3E3E}"/>
              </a:ext>
            </a:extLst>
          </p:cNvPr>
          <p:cNvSpPr/>
          <p:nvPr userDrawn="1"/>
        </p:nvSpPr>
        <p:spPr>
          <a:xfrm rot="5400000">
            <a:off x="12601930" y="1161438"/>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7" name="Grønn 1">
            <a:extLst>
              <a:ext uri="{FF2B5EF4-FFF2-40B4-BE49-F238E27FC236}">
                <a16:creationId xmlns:a16="http://schemas.microsoft.com/office/drawing/2014/main" id="{CB162D0C-375C-1AA9-25D9-708228AE03A8}"/>
              </a:ext>
            </a:extLst>
          </p:cNvPr>
          <p:cNvSpPr/>
          <p:nvPr userDrawn="1"/>
        </p:nvSpPr>
        <p:spPr>
          <a:xfrm rot="5400000">
            <a:off x="12894812" y="1161438"/>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8" name="Bildetekst">
            <a:extLst>
              <a:ext uri="{FF2B5EF4-FFF2-40B4-BE49-F238E27FC236}">
                <a16:creationId xmlns:a16="http://schemas.microsoft.com/office/drawing/2014/main" id="{3F259142-1DF2-7C88-A754-ADB498068D6C}"/>
              </a:ext>
            </a:extLst>
          </p:cNvPr>
          <p:cNvSpPr>
            <a:spLocks noGrp="1"/>
          </p:cNvSpPr>
          <p:nvPr userDrawn="1">
            <p:ph type="body" sz="quarter" idx="17"/>
          </p:nvPr>
        </p:nvSpPr>
        <p:spPr>
          <a:xfrm>
            <a:off x="8813736" y="6129338"/>
            <a:ext cx="2719452" cy="504825"/>
          </a:xfrm>
        </p:spPr>
        <p:txBody>
          <a:bodyPr anchor="b">
            <a:noAutofit/>
          </a:bodyPr>
          <a:lstStyle>
            <a:lvl1pPr marL="0" indent="0">
              <a:buNone/>
              <a:defRPr sz="1200">
                <a:solidFill>
                  <a:schemeClr val="bg1"/>
                </a:solidFill>
              </a:defRPr>
            </a:lvl1pPr>
          </a:lstStyle>
          <a:p>
            <a:pPr lvl="0"/>
            <a:r>
              <a:rPr lang="nb-NO"/>
              <a:t>Klikk for å redigere tekststiler i malen</a:t>
            </a:r>
          </a:p>
        </p:txBody>
      </p:sp>
    </p:spTree>
    <p:extLst>
      <p:ext uri="{BB962C8B-B14F-4D97-AF65-F5344CB8AC3E}">
        <p14:creationId xmlns:p14="http://schemas.microsoft.com/office/powerpoint/2010/main" val="26178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grpId="0" nodeType="withEffect" nodePh="1">
                                  <p:stCondLst>
                                    <p:cond delay="200"/>
                                  </p:stCondLst>
                                  <p:endCondLst>
                                    <p:cond evt="begin" delay="0">
                                      <p:tn val="18"/>
                                    </p:cond>
                                  </p:end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par>
                          <p:cTn id="21" fill="hold">
                            <p:stCondLst>
                              <p:cond delay="1700"/>
                            </p:stCondLst>
                            <p:childTnLst>
                              <p:par>
                                <p:cTn id="22" presetID="10"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033">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tekst og halvside bil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3"/>
            <a:ext cx="5040000" cy="938385"/>
          </a:xfrm>
        </p:spPr>
        <p:txBody>
          <a:bodyPr/>
          <a:lstStyle/>
          <a:p>
            <a:r>
              <a:rPr lang="nb-NO"/>
              <a:t>Klikk for å redigere tittelstil</a:t>
            </a:r>
            <a:endParaRPr lang="en-NO" dirty="0"/>
          </a:p>
        </p:txBody>
      </p:sp>
      <p:sp>
        <p:nvSpPr>
          <p:cNvPr id="12" name="Text Placeholder 6">
            <a:extLst>
              <a:ext uri="{FF2B5EF4-FFF2-40B4-BE49-F238E27FC236}">
                <a16:creationId xmlns:a16="http://schemas.microsoft.com/office/drawing/2014/main" id="{B4D98A27-1970-277E-FABC-A1B8B6C2C405}"/>
              </a:ext>
            </a:extLst>
          </p:cNvPr>
          <p:cNvSpPr>
            <a:spLocks noGrp="1"/>
          </p:cNvSpPr>
          <p:nvPr>
            <p:ph type="body" sz="quarter" idx="14" hasCustomPrompt="1"/>
          </p:nvPr>
        </p:nvSpPr>
        <p:spPr>
          <a:xfrm>
            <a:off x="623888" y="333375"/>
            <a:ext cx="50400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9" name="Text Placeholder">
            <a:extLst>
              <a:ext uri="{FF2B5EF4-FFF2-40B4-BE49-F238E27FC236}">
                <a16:creationId xmlns:a16="http://schemas.microsoft.com/office/drawing/2014/main" id="{0D4F8A45-8CC5-232E-7192-0EC26D8FB1DE}"/>
              </a:ext>
            </a:extLst>
          </p:cNvPr>
          <p:cNvSpPr>
            <a:spLocks noGrp="1"/>
          </p:cNvSpPr>
          <p:nvPr>
            <p:ph type="body" sz="quarter" idx="19"/>
          </p:nvPr>
        </p:nvSpPr>
        <p:spPr>
          <a:xfrm>
            <a:off x="627196" y="1916113"/>
            <a:ext cx="5040000" cy="4486275"/>
          </a:xfrm>
        </p:spPr>
        <p:txBody>
          <a:bodyPr/>
          <a:lstStyle>
            <a:lvl1pPr>
              <a:lnSpc>
                <a:spcPct val="100000"/>
              </a:lnSpc>
              <a:buClr>
                <a:schemeClr val="tx2"/>
              </a:buClr>
              <a:defRPr sz="2000"/>
            </a:lvl1pPr>
            <a:lvl2pPr>
              <a:buClr>
                <a:schemeClr val="tx2"/>
              </a:buClr>
              <a:defRPr/>
            </a:lvl2pPr>
            <a:lvl3pPr>
              <a:buClr>
                <a:schemeClr val="tx2"/>
              </a:buClr>
              <a:defRPr/>
            </a:lvl3pPr>
            <a:lvl4pPr>
              <a:buClr>
                <a:schemeClr val="tx2"/>
              </a:buClr>
              <a:defRPr/>
            </a:lvl4pPr>
            <a:lvl5pPr>
              <a:buClr>
                <a:schemeClr val="tx2"/>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6" name="Picture Placeholder">
            <a:extLst>
              <a:ext uri="{FF2B5EF4-FFF2-40B4-BE49-F238E27FC236}">
                <a16:creationId xmlns:a16="http://schemas.microsoft.com/office/drawing/2014/main" id="{9DAA9887-1439-7F1C-F2BB-15844BF5AC09}"/>
              </a:ext>
            </a:extLst>
          </p:cNvPr>
          <p:cNvSpPr>
            <a:spLocks noGrp="1"/>
          </p:cNvSpPr>
          <p:nvPr>
            <p:ph type="pic" sz="quarter" idx="17"/>
          </p:nvPr>
        </p:nvSpPr>
        <p:spPr>
          <a:xfrm>
            <a:off x="6097200" y="0"/>
            <a:ext cx="6094800" cy="6858000"/>
          </a:xfrm>
        </p:spPr>
        <p:txBody>
          <a:bodyPr lIns="180000" tIns="180000" rIns="180000" bIns="180000">
            <a:normAutofit/>
          </a:bodyPr>
          <a:lstStyle>
            <a:lvl1pPr marL="0" indent="0" algn="ctr">
              <a:buNone/>
              <a:defRPr sz="1600">
                <a:solidFill>
                  <a:schemeClr val="bg2"/>
                </a:solidFill>
              </a:defRPr>
            </a:lvl1pPr>
          </a:lstStyle>
          <a:p>
            <a:r>
              <a:rPr lang="nb-NO"/>
              <a:t>Klikk på ikonet for å legge til et bilde</a:t>
            </a:r>
            <a:endParaRPr lang="en-NO" dirty="0"/>
          </a:p>
        </p:txBody>
      </p:sp>
      <p:pic>
        <p:nvPicPr>
          <p:cNvPr id="7" name="NHN-logo">
            <a:extLst>
              <a:ext uri="{FF2B5EF4-FFF2-40B4-BE49-F238E27FC236}">
                <a16:creationId xmlns:a16="http://schemas.microsoft.com/office/drawing/2014/main" id="{5A761C0E-0733-5E4E-5075-B6B742A8A4C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E4FA80BA-7337-4EC0-B2E4-5E8A7FC4B14B}"/>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46119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tekst og halvside bilde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3"/>
            <a:ext cx="5040000" cy="997196"/>
          </a:xfrm>
        </p:spPr>
        <p:txBody>
          <a:bodyPr/>
          <a:lstStyle>
            <a:lvl1pPr>
              <a:defRPr>
                <a:solidFill>
                  <a:schemeClr val="bg1"/>
                </a:solidFill>
              </a:defRPr>
            </a:lvl1pPr>
          </a:lstStyle>
          <a:p>
            <a:r>
              <a:rPr lang="nb-NO"/>
              <a:t>Klikk for å redigere tittelstil</a:t>
            </a:r>
            <a:endParaRPr lang="en-NO" dirty="0"/>
          </a:p>
        </p:txBody>
      </p:sp>
      <p:sp>
        <p:nvSpPr>
          <p:cNvPr id="4" name="Text Placeholder 6">
            <a:extLst>
              <a:ext uri="{FF2B5EF4-FFF2-40B4-BE49-F238E27FC236}">
                <a16:creationId xmlns:a16="http://schemas.microsoft.com/office/drawing/2014/main" id="{AE7E422B-025D-1A63-45A6-BF5D7584DDB9}"/>
              </a:ext>
            </a:extLst>
          </p:cNvPr>
          <p:cNvSpPr>
            <a:spLocks noGrp="1"/>
          </p:cNvSpPr>
          <p:nvPr>
            <p:ph type="body" sz="quarter" idx="14" hasCustomPrompt="1"/>
          </p:nvPr>
        </p:nvSpPr>
        <p:spPr>
          <a:xfrm>
            <a:off x="623888" y="333375"/>
            <a:ext cx="50400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9" name="Text Placeholder">
            <a:extLst>
              <a:ext uri="{FF2B5EF4-FFF2-40B4-BE49-F238E27FC236}">
                <a16:creationId xmlns:a16="http://schemas.microsoft.com/office/drawing/2014/main" id="{D1172994-0748-4F0E-6172-76E543DDDFEA}"/>
              </a:ext>
            </a:extLst>
          </p:cNvPr>
          <p:cNvSpPr>
            <a:spLocks noGrp="1"/>
          </p:cNvSpPr>
          <p:nvPr>
            <p:ph type="body" sz="quarter" idx="19"/>
          </p:nvPr>
        </p:nvSpPr>
        <p:spPr>
          <a:xfrm>
            <a:off x="627196" y="1916115"/>
            <a:ext cx="5040000" cy="4237797"/>
          </a:xfrm>
        </p:spPr>
        <p:txBody>
          <a:bodyPr/>
          <a:lstStyle>
            <a:lvl1pPr>
              <a:lnSpc>
                <a:spcPct val="100000"/>
              </a:lnSpc>
              <a:buClr>
                <a:schemeClr val="accent5"/>
              </a:buClr>
              <a:defRPr sz="2000">
                <a:solidFill>
                  <a:schemeClr val="bg1"/>
                </a:solidFill>
              </a:defRPr>
            </a:lvl1pPr>
            <a:lvl2pPr>
              <a:buClr>
                <a:schemeClr val="accent5"/>
              </a:buClr>
              <a:defRPr>
                <a:solidFill>
                  <a:schemeClr val="bg1"/>
                </a:solidFill>
              </a:defRPr>
            </a:lvl2pPr>
            <a:lvl3pPr>
              <a:buClr>
                <a:schemeClr val="accent5"/>
              </a:buClr>
              <a:defRPr>
                <a:solidFill>
                  <a:schemeClr val="bg1"/>
                </a:solidFill>
              </a:defRPr>
            </a:lvl3pPr>
            <a:lvl4pPr>
              <a:buClr>
                <a:schemeClr val="accent5"/>
              </a:buClr>
              <a:defRPr>
                <a:solidFill>
                  <a:schemeClr val="bg1"/>
                </a:solidFill>
              </a:defRPr>
            </a:lvl4pPr>
            <a:lvl5pPr>
              <a:buClr>
                <a:schemeClr val="accent5"/>
              </a:buCl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6" name="Picture Placeholder 5">
            <a:extLst>
              <a:ext uri="{FF2B5EF4-FFF2-40B4-BE49-F238E27FC236}">
                <a16:creationId xmlns:a16="http://schemas.microsoft.com/office/drawing/2014/main" id="{9DAA9887-1439-7F1C-F2BB-15844BF5AC09}"/>
              </a:ext>
            </a:extLst>
          </p:cNvPr>
          <p:cNvSpPr>
            <a:spLocks noGrp="1"/>
          </p:cNvSpPr>
          <p:nvPr>
            <p:ph type="pic" sz="quarter" idx="17"/>
          </p:nvPr>
        </p:nvSpPr>
        <p:spPr>
          <a:xfrm>
            <a:off x="6097200" y="0"/>
            <a:ext cx="6094800" cy="6858000"/>
          </a:xfrm>
        </p:spPr>
        <p:txBody>
          <a:bodyPr lIns="180000" tIns="180000" rIns="180000" bIns="180000">
            <a:normAutofit/>
          </a:bodyPr>
          <a:lstStyle>
            <a:lvl1pPr marL="0" indent="0" algn="ctr">
              <a:buNone/>
              <a:defRPr sz="1600">
                <a:solidFill>
                  <a:schemeClr val="accent5"/>
                </a:solidFill>
              </a:defRPr>
            </a:lvl1pPr>
          </a:lstStyle>
          <a:p>
            <a:r>
              <a:rPr lang="nb-NO"/>
              <a:t>Klikk på ikonet for å legge til et bilde</a:t>
            </a:r>
            <a:endParaRPr lang="en-NO" dirty="0"/>
          </a:p>
        </p:txBody>
      </p:sp>
      <p:pic>
        <p:nvPicPr>
          <p:cNvPr id="15" name="NHN-logo">
            <a:extLst>
              <a:ext uri="{FF2B5EF4-FFF2-40B4-BE49-F238E27FC236}">
                <a16:creationId xmlns:a16="http://schemas.microsoft.com/office/drawing/2014/main" id="{AF0B40FF-3036-B684-D193-B65783ACB04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0" name="Tips">
            <a:extLst>
              <a:ext uri="{FF2B5EF4-FFF2-40B4-BE49-F238E27FC236}">
                <a16:creationId xmlns:a16="http://schemas.microsoft.com/office/drawing/2014/main" id="{BA0EFD2E-A3FF-4052-A0BB-2C89F2BB0638}"/>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GB" sz="1200" dirty="0">
                <a:solidFill>
                  <a:schemeClr val="tx1">
                    <a:lumMod val="65000"/>
                    <a:lumOff val="35000"/>
                  </a:schemeClr>
                </a:solidFill>
              </a:rPr>
              <a:t>Tips</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Dersom det </a:t>
            </a:r>
            <a:r>
              <a:rPr lang="en-GB" sz="1200" dirty="0" err="1">
                <a:solidFill>
                  <a:schemeClr val="tx1">
                    <a:lumMod val="65000"/>
                    <a:lumOff val="35000"/>
                  </a:schemeClr>
                </a:solidFill>
              </a:rPr>
              <a:t>ikke</a:t>
            </a:r>
            <a:r>
              <a:rPr lang="en-GB" sz="1200" dirty="0">
                <a:solidFill>
                  <a:schemeClr val="tx1">
                    <a:lumMod val="65000"/>
                    <a:lumOff val="35000"/>
                  </a:schemeClr>
                </a:solidFill>
              </a:rPr>
              <a: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skru</a:t>
            </a:r>
            <a:r>
              <a:rPr lang="en-GB" sz="1200" dirty="0">
                <a:solidFill>
                  <a:schemeClr val="tx1">
                    <a:lumMod val="65000"/>
                    <a:lumOff val="35000"/>
                  </a:schemeClr>
                </a:solidFill>
              </a:rPr>
              <a:t>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kulepunkter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toppmenyen</a:t>
            </a:r>
            <a:r>
              <a:rPr lang="en-GB" sz="1200" dirty="0">
                <a:solidFill>
                  <a:schemeClr val="tx1">
                    <a:lumMod val="65000"/>
                    <a:lumOff val="35000"/>
                  </a:schemeClr>
                </a:solidFill>
              </a:rPr>
              <a:t>.</a:t>
            </a:r>
            <a:br>
              <a:rPr lang="en-GB" sz="1200" dirty="0">
                <a:solidFill>
                  <a:schemeClr val="tx1">
                    <a:lumMod val="65000"/>
                    <a:lumOff val="35000"/>
                  </a:schemeClr>
                </a:solidFill>
              </a:rPr>
            </a:br>
            <a:br>
              <a:rPr lang="en-GB" sz="1200" dirty="0">
                <a:solidFill>
                  <a:schemeClr val="tx1">
                    <a:lumMod val="65000"/>
                    <a:lumOff val="35000"/>
                  </a:schemeClr>
                </a:solidFill>
              </a:rPr>
            </a:br>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a:solidFill>
                  <a:schemeClr val="tx1">
                    <a:lumMod val="65000"/>
                    <a:lumOff val="35000"/>
                  </a:schemeClr>
                </a:solidFill>
              </a:rPr>
              <a:t>Bruk </a:t>
            </a:r>
            <a:r>
              <a:rPr lang="en-GB" sz="1200" dirty="0" err="1">
                <a:solidFill>
                  <a:schemeClr val="tx1">
                    <a:lumMod val="65000"/>
                    <a:lumOff val="35000"/>
                  </a:schemeClr>
                </a:solidFill>
              </a:rPr>
              <a:t>herller</a:t>
            </a:r>
            <a:r>
              <a:rPr lang="en-GB" sz="1200" dirty="0">
                <a:solidFill>
                  <a:schemeClr val="tx1">
                    <a:lumMod val="65000"/>
                    <a:lumOff val="35000"/>
                  </a:schemeClr>
                </a:solidFill>
              </a:rPr>
              <a:t>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Stikktittel</a:t>
            </a:r>
            <a:r>
              <a:rPr lang="en-GB" sz="1200" dirty="0">
                <a:solidFill>
                  <a:schemeClr val="tx1">
                    <a:lumMod val="65000"/>
                    <a:lumOff val="35000"/>
                  </a:schemeClr>
                </a:solidFill>
              </a:rPr>
              <a:t> </a:t>
            </a:r>
            <a:r>
              <a:rPr lang="en-GB" sz="1200" dirty="0" err="1">
                <a:solidFill>
                  <a:schemeClr val="tx1">
                    <a:lumMod val="65000"/>
                    <a:lumOff val="35000"/>
                  </a:schemeClr>
                </a:solidFill>
              </a:rPr>
              <a:t>øverst</a:t>
            </a:r>
            <a:r>
              <a:rPr lang="en-GB" sz="1200" dirty="0">
                <a:solidFill>
                  <a:schemeClr val="tx1">
                    <a:lumMod val="65000"/>
                    <a:lumOff val="35000"/>
                  </a:schemeClr>
                </a:solidFill>
              </a:rPr>
              <a:t> </a:t>
            </a:r>
            <a:r>
              <a:rPr lang="en-GB" sz="1200" dirty="0" err="1">
                <a:solidFill>
                  <a:schemeClr val="tx1">
                    <a:lumMod val="65000"/>
                    <a:lumOff val="35000"/>
                  </a:schemeClr>
                </a:solidFill>
              </a:rPr>
              <a:t>må</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brukes</a:t>
            </a:r>
            <a:r>
              <a:rPr lang="en-GB" sz="1200" dirty="0">
                <a:solidFill>
                  <a:schemeClr val="tx1">
                    <a:lumMod val="65000"/>
                    <a:lumOff val="35000"/>
                  </a:schemeClr>
                </a:solidFill>
              </a:rPr>
              <a:t>. </a:t>
            </a:r>
            <a:r>
              <a:rPr lang="en-GB" sz="1200" dirty="0" err="1">
                <a:solidFill>
                  <a:schemeClr val="tx1">
                    <a:lumMod val="65000"/>
                    <a:lumOff val="35000"/>
                  </a:schemeClr>
                </a:solidFill>
              </a:rPr>
              <a:t>Hvis</a:t>
            </a:r>
            <a:r>
              <a:rPr lang="en-GB" sz="1200" dirty="0">
                <a:solidFill>
                  <a:schemeClr val="tx1">
                    <a:lumMod val="65000"/>
                    <a:lumOff val="35000"/>
                  </a:schemeClr>
                </a:solidFill>
              </a:rPr>
              <a:t> du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skriver</a:t>
            </a:r>
            <a:r>
              <a:rPr lang="en-GB" sz="1200" dirty="0">
                <a:solidFill>
                  <a:schemeClr val="tx1">
                    <a:lumMod val="65000"/>
                    <a:lumOff val="35000"/>
                  </a:schemeClr>
                </a:solidFill>
              </a:rPr>
              <a:t> </a:t>
            </a:r>
            <a:r>
              <a:rPr lang="en-GB" sz="1200" dirty="0" err="1">
                <a:solidFill>
                  <a:schemeClr val="tx1">
                    <a:lumMod val="65000"/>
                    <a:lumOff val="35000"/>
                  </a:schemeClr>
                </a:solidFill>
              </a:rPr>
              <a:t>noe</a:t>
            </a:r>
            <a:r>
              <a:rPr lang="en-GB" sz="1200" dirty="0">
                <a:solidFill>
                  <a:schemeClr val="tx1">
                    <a:lumMod val="65000"/>
                    <a:lumOff val="35000"/>
                  </a:schemeClr>
                </a:solidFill>
              </a:rPr>
              <a:t> der, </a:t>
            </a:r>
            <a:r>
              <a:rPr lang="en-GB" sz="1200" dirty="0" err="1">
                <a:solidFill>
                  <a:schemeClr val="tx1">
                    <a:lumMod val="65000"/>
                    <a:lumOff val="35000"/>
                  </a:schemeClr>
                </a:solidFill>
              </a:rPr>
              <a:t>vil</a:t>
            </a:r>
            <a:r>
              <a:rPr lang="en-GB" sz="1200" dirty="0">
                <a:solidFill>
                  <a:schemeClr val="tx1">
                    <a:lumMod val="65000"/>
                    <a:lumOff val="35000"/>
                  </a:schemeClr>
                </a:solidFill>
              </a:rPr>
              <a:t> </a:t>
            </a:r>
            <a:r>
              <a:rPr lang="en-GB" sz="1200" dirty="0" err="1">
                <a:solidFill>
                  <a:schemeClr val="tx1">
                    <a:lumMod val="65000"/>
                    <a:lumOff val="35000"/>
                  </a:schemeClr>
                </a:solidFill>
              </a:rPr>
              <a:t>feltet</a:t>
            </a:r>
            <a:r>
              <a:rPr lang="en-GB" sz="1200" dirty="0">
                <a:solidFill>
                  <a:schemeClr val="tx1">
                    <a:lumMod val="65000"/>
                    <a:lumOff val="35000"/>
                  </a:schemeClr>
                </a:solidFill>
              </a:rPr>
              <a:t> </a:t>
            </a:r>
            <a:r>
              <a:rPr lang="en-GB" sz="1200" dirty="0" err="1">
                <a:solidFill>
                  <a:schemeClr val="tx1">
                    <a:lumMod val="65000"/>
                    <a:lumOff val="35000"/>
                  </a:schemeClr>
                </a:solidFill>
              </a:rPr>
              <a:t>ikke</a:t>
            </a:r>
            <a:r>
              <a:rPr lang="en-GB" sz="1200" dirty="0">
                <a:solidFill>
                  <a:schemeClr val="tx1">
                    <a:lumMod val="65000"/>
                    <a:lumOff val="35000"/>
                  </a:schemeClr>
                </a:solidFill>
              </a:rPr>
              <a:t> </a:t>
            </a:r>
            <a:r>
              <a:rPr lang="en-GB" sz="1200" dirty="0" err="1">
                <a:solidFill>
                  <a:schemeClr val="tx1">
                    <a:lumMod val="65000"/>
                    <a:lumOff val="35000"/>
                  </a:schemeClr>
                </a:solidFill>
              </a:rPr>
              <a:t>synes</a:t>
            </a:r>
            <a:r>
              <a:rPr lang="en-GB" sz="1200" dirty="0">
                <a:solidFill>
                  <a:schemeClr val="tx1">
                    <a:lumMod val="65000"/>
                    <a:lumOff val="35000"/>
                  </a:schemeClr>
                </a:solidFill>
              </a:rPr>
              <a:t> I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p>
        </p:txBody>
      </p:sp>
    </p:spTree>
    <p:extLst>
      <p:ext uri="{BB962C8B-B14F-4D97-AF65-F5344CB8AC3E}">
        <p14:creationId xmlns:p14="http://schemas.microsoft.com/office/powerpoint/2010/main" val="341051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tekst - delt">
    <p:bg>
      <p:bgRef idx="1001">
        <a:schemeClr val="bg2"/>
      </p:bgRef>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E05943B-628C-D4E2-792B-AB3C6E355DE6}"/>
              </a:ext>
            </a:extLst>
          </p:cNvPr>
          <p:cNvSpPr>
            <a:spLocks noGrp="1"/>
          </p:cNvSpPr>
          <p:nvPr>
            <p:ph type="title"/>
          </p:nvPr>
        </p:nvSpPr>
        <p:spPr>
          <a:xfrm>
            <a:off x="623888" y="732854"/>
            <a:ext cx="5040000" cy="1008063"/>
          </a:xfrm>
        </p:spPr>
        <p:txBody>
          <a:bodyPr anchor="t">
            <a:noAutofit/>
          </a:bodyPr>
          <a:lstStyle>
            <a:lvl1pPr>
              <a:defRPr sz="3600">
                <a:solidFill>
                  <a:schemeClr val="tx2"/>
                </a:solidFill>
              </a:defRPr>
            </a:lvl1pPr>
          </a:lstStyle>
          <a:p>
            <a:r>
              <a:rPr lang="nb-NO"/>
              <a:t>Klikk for å redigere tittelstil</a:t>
            </a:r>
            <a:endParaRPr lang="en-NO" dirty="0"/>
          </a:p>
        </p:txBody>
      </p:sp>
      <p:sp>
        <p:nvSpPr>
          <p:cNvPr id="14" name="Content Placeholder">
            <a:extLst>
              <a:ext uri="{FF2B5EF4-FFF2-40B4-BE49-F238E27FC236}">
                <a16:creationId xmlns:a16="http://schemas.microsoft.com/office/drawing/2014/main" id="{0A31B778-54C9-BDA6-91FE-E217B9FE7E7B}"/>
              </a:ext>
            </a:extLst>
          </p:cNvPr>
          <p:cNvSpPr>
            <a:spLocks noGrp="1"/>
          </p:cNvSpPr>
          <p:nvPr>
            <p:ph sz="half" idx="1"/>
          </p:nvPr>
        </p:nvSpPr>
        <p:spPr>
          <a:xfrm>
            <a:off x="623888" y="1916113"/>
            <a:ext cx="5040000" cy="4213225"/>
          </a:xfrm>
        </p:spPr>
        <p:txBody>
          <a:bodyPr/>
          <a:lstStyle>
            <a:lvl1pPr marL="216000" indent="-216000">
              <a:lnSpc>
                <a:spcPct val="100000"/>
              </a:lnSpc>
              <a:spcBef>
                <a:spcPts val="1000"/>
              </a:spcBef>
              <a:buClr>
                <a:schemeClr val="tx2"/>
              </a:buClr>
              <a:buFont typeface="Arial" panose="020B0604020202020204" pitchFamily="34" charset="0"/>
              <a:buChar char="•"/>
              <a:defRPr sz="2000">
                <a:solidFill>
                  <a:schemeClr val="tx1"/>
                </a:solidFill>
              </a:defRPr>
            </a:lvl1pPr>
            <a:lvl2pPr>
              <a:lnSpc>
                <a:spcPct val="100000"/>
              </a:lnSpc>
              <a:buClr>
                <a:schemeClr val="tx2"/>
              </a:buClr>
              <a:defRPr sz="1800">
                <a:solidFill>
                  <a:schemeClr val="tx1"/>
                </a:solidFill>
              </a:defRPr>
            </a:lvl2pPr>
            <a:lvl3pPr>
              <a:lnSpc>
                <a:spcPct val="100000"/>
              </a:lnSpc>
              <a:buClr>
                <a:schemeClr val="tx2"/>
              </a:buClr>
              <a:defRPr sz="1600">
                <a:solidFill>
                  <a:schemeClr val="tx1"/>
                </a:solidFill>
              </a:defRPr>
            </a:lvl3pPr>
            <a:lvl4pPr>
              <a:lnSpc>
                <a:spcPct val="100000"/>
              </a:lnSpc>
              <a:buClr>
                <a:schemeClr val="tx2"/>
              </a:buClr>
              <a:defRPr sz="1400">
                <a:solidFill>
                  <a:schemeClr val="tx1"/>
                </a:solidFill>
              </a:defRPr>
            </a:lvl4pPr>
            <a:lvl5pPr>
              <a:lnSpc>
                <a:spcPct val="100000"/>
              </a:lnSpc>
              <a:buClr>
                <a:schemeClr val="tx2"/>
              </a:buClr>
              <a:defRPr sz="1400">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9" name="Boks til bakgrunnsfarge">
            <a:extLst>
              <a:ext uri="{FF2B5EF4-FFF2-40B4-BE49-F238E27FC236}">
                <a16:creationId xmlns:a16="http://schemas.microsoft.com/office/drawing/2014/main" id="{A6FF8CBC-EE72-A05F-307D-A399C00CFB5E}"/>
              </a:ext>
            </a:extLst>
          </p:cNvPr>
          <p:cNvSpPr>
            <a:spLocks noGrp="1"/>
          </p:cNvSpPr>
          <p:nvPr>
            <p:ph type="pic" sz="quarter" idx="19"/>
          </p:nvPr>
        </p:nvSpPr>
        <p:spPr>
          <a:xfrm>
            <a:off x="6096000" y="0"/>
            <a:ext cx="6096000" cy="6858000"/>
          </a:xfrm>
          <a:solidFill>
            <a:schemeClr val="tx2"/>
          </a:solidFill>
        </p:spPr>
        <p:txBody>
          <a:bodyPr/>
          <a:lstStyle>
            <a:lvl1pPr marL="0" indent="0">
              <a:buFontTx/>
              <a:buNone/>
              <a:defRPr sz="100"/>
            </a:lvl1pPr>
          </a:lstStyle>
          <a:p>
            <a:r>
              <a:rPr lang="nb-NO"/>
              <a:t>Klikk på ikonet for å legge til et bilde</a:t>
            </a:r>
            <a:endParaRPr lang="en-NO" dirty="0"/>
          </a:p>
        </p:txBody>
      </p:sp>
      <p:sp>
        <p:nvSpPr>
          <p:cNvPr id="3" name="Subtitle (Overskrift nr 2)">
            <a:extLst>
              <a:ext uri="{FF2B5EF4-FFF2-40B4-BE49-F238E27FC236}">
                <a16:creationId xmlns:a16="http://schemas.microsoft.com/office/drawing/2014/main" id="{121C2535-72CF-2691-873D-F75A857B031C}"/>
              </a:ext>
            </a:extLst>
          </p:cNvPr>
          <p:cNvSpPr>
            <a:spLocks noGrp="1"/>
          </p:cNvSpPr>
          <p:nvPr>
            <p:ph type="subTitle" idx="20"/>
          </p:nvPr>
        </p:nvSpPr>
        <p:spPr>
          <a:xfrm>
            <a:off x="6493188" y="732853"/>
            <a:ext cx="5040000" cy="1008063"/>
          </a:xfrm>
        </p:spPr>
        <p:txBody>
          <a:bodyPr/>
          <a:lstStyle>
            <a:lvl1pPr marL="0" indent="0" algn="l">
              <a:lnSpc>
                <a:spcPct val="90000"/>
              </a:lnSpc>
              <a:buNone/>
              <a:defRPr sz="3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Content Placeholder 2">
            <a:extLst>
              <a:ext uri="{FF2B5EF4-FFF2-40B4-BE49-F238E27FC236}">
                <a16:creationId xmlns:a16="http://schemas.microsoft.com/office/drawing/2014/main" id="{29BC3AC1-87DC-346E-BCC2-5FA57630D5CE}"/>
              </a:ext>
            </a:extLst>
          </p:cNvPr>
          <p:cNvSpPr>
            <a:spLocks noGrp="1"/>
          </p:cNvSpPr>
          <p:nvPr>
            <p:ph sz="half" idx="17"/>
          </p:nvPr>
        </p:nvSpPr>
        <p:spPr>
          <a:xfrm>
            <a:off x="6493188" y="1916112"/>
            <a:ext cx="5040000" cy="4213225"/>
          </a:xfrm>
        </p:spPr>
        <p:txBody>
          <a:bodyPr/>
          <a:lstStyle>
            <a:lvl1pPr marL="216000" indent="-216000">
              <a:lnSpc>
                <a:spcPct val="100000"/>
              </a:lnSpc>
              <a:spcBef>
                <a:spcPts val="1000"/>
              </a:spcBef>
              <a:buClr>
                <a:schemeClr val="accent5"/>
              </a:buClr>
              <a:buFont typeface="Arial" panose="020B0604020202020204" pitchFamily="34" charset="0"/>
              <a:buChar char="•"/>
              <a:defRPr sz="2000">
                <a:solidFill>
                  <a:schemeClr val="bg1"/>
                </a:solidFill>
              </a:defRPr>
            </a:lvl1pPr>
            <a:lvl2pPr>
              <a:lnSpc>
                <a:spcPct val="100000"/>
              </a:lnSpc>
              <a:spcBef>
                <a:spcPts val="600"/>
              </a:spcBef>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400">
                <a:solidFill>
                  <a:schemeClr val="bg1"/>
                </a:solidFill>
              </a:defRPr>
            </a:lvl4pPr>
            <a:lvl5pPr>
              <a:lnSpc>
                <a:spcPct val="100000"/>
              </a:lnSpc>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4" name="NHN-logo">
            <a:extLst>
              <a:ext uri="{FF2B5EF4-FFF2-40B4-BE49-F238E27FC236}">
                <a16:creationId xmlns:a16="http://schemas.microsoft.com/office/drawing/2014/main" id="{15337C46-73F2-9B53-F262-0AB6C9FE7FC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5" name="Tips">
            <a:extLst>
              <a:ext uri="{FF2B5EF4-FFF2-40B4-BE49-F238E27FC236}">
                <a16:creationId xmlns:a16="http://schemas.microsoft.com/office/drawing/2014/main" id="{0C91CD78-7DEF-6C21-33DD-43CADED1D211}"/>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Du kan endre bakgrunnsfargen på venste side</a:t>
            </a:r>
            <a:r>
              <a:rPr lang="nb-NO" sz="1200" dirty="0">
                <a:solidFill>
                  <a:schemeClr val="tx1">
                    <a:lumMod val="65000"/>
                    <a:lumOff val="35000"/>
                  </a:schemeClr>
                </a:solidFill>
              </a:rPr>
              <a:t> ved å endre bakgrunnsfargen. Fargen på høyre kan endres ved å klikke på boksen som ligger i bakgrunnen. Velg så ønsket farge.</a:t>
            </a:r>
          </a:p>
          <a:p>
            <a:pPr algn="l"/>
            <a:endParaRPr lang="nb-NO" sz="1200" dirty="0">
              <a:solidFill>
                <a:schemeClr val="tx1">
                  <a:lumMod val="65000"/>
                  <a:lumOff val="35000"/>
                </a:schemeClr>
              </a:solidFill>
            </a:endParaRPr>
          </a:p>
          <a:p>
            <a:pPr algn="l"/>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3453953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tel, tekst 2 kolonn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2"/>
            <a:ext cx="10905992" cy="612775"/>
          </a:xfrm>
        </p:spPr>
        <p:txBody>
          <a:body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45B7A3C9-2FB4-FDF1-C7BD-F9052BAECC80}"/>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5220000" cy="4213222"/>
          </a:xfrm>
        </p:spPr>
        <p:txBody>
          <a:bodyPr/>
          <a:lstStyle>
            <a:lvl1pPr indent="-216000">
              <a:lnSpc>
                <a:spcPct val="100000"/>
              </a:lnSpc>
              <a:buClr>
                <a:schemeClr val="tx2"/>
              </a:buClr>
              <a:defRPr sz="2000"/>
            </a:lvl1pPr>
            <a:lvl2pPr>
              <a:lnSpc>
                <a:spcPct val="100000"/>
              </a:lnSpc>
              <a:buClr>
                <a:schemeClr val="tx2"/>
              </a:buClr>
              <a:defRPr sz="1800"/>
            </a:lvl2pPr>
            <a:lvl3pPr>
              <a:lnSpc>
                <a:spcPct val="100000"/>
              </a:lnSpc>
              <a:buClr>
                <a:schemeClr val="tx2"/>
              </a:buClr>
              <a:defRPr sz="1600"/>
            </a:lvl3pPr>
            <a:lvl4pPr>
              <a:lnSpc>
                <a:spcPct val="100000"/>
              </a:lnSpc>
              <a:buClr>
                <a:schemeClr val="tx2"/>
              </a:buClr>
              <a:defRPr sz="1400"/>
            </a:lvl4pPr>
            <a:lvl5pPr>
              <a:lnSpc>
                <a:spcPct val="100000"/>
              </a:lnSpc>
              <a:buClr>
                <a:schemeClr val="tx2"/>
              </a:buCl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6313188" y="1916115"/>
            <a:ext cx="5220000" cy="4213223"/>
          </a:xfrm>
        </p:spPr>
        <p:txBody>
          <a:bodyPr/>
          <a:lstStyle>
            <a:lvl1pPr indent="-216000">
              <a:lnSpc>
                <a:spcPct val="100000"/>
              </a:lnSpc>
              <a:buClr>
                <a:schemeClr val="tx2"/>
              </a:buClr>
              <a:defRPr sz="2000"/>
            </a:lvl1pPr>
            <a:lvl2pPr>
              <a:lnSpc>
                <a:spcPct val="100000"/>
              </a:lnSpc>
              <a:buClr>
                <a:schemeClr val="tx2"/>
              </a:buClr>
              <a:defRPr sz="1800"/>
            </a:lvl2pPr>
            <a:lvl3pPr>
              <a:lnSpc>
                <a:spcPct val="100000"/>
              </a:lnSpc>
              <a:buClr>
                <a:schemeClr val="tx2"/>
              </a:buClr>
              <a:defRPr sz="1600"/>
            </a:lvl3pPr>
            <a:lvl4pPr>
              <a:lnSpc>
                <a:spcPct val="100000"/>
              </a:lnSpc>
              <a:buClr>
                <a:schemeClr val="tx2"/>
              </a:buClr>
              <a:defRPr sz="1400"/>
            </a:lvl4pPr>
            <a:lvl5pPr>
              <a:lnSpc>
                <a:spcPct val="100000"/>
              </a:lnSpc>
              <a:buClr>
                <a:schemeClr val="tx2"/>
              </a:buClr>
              <a:defRPr sz="14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8" name="NHN-logo">
            <a:extLst>
              <a:ext uri="{FF2B5EF4-FFF2-40B4-BE49-F238E27FC236}">
                <a16:creationId xmlns:a16="http://schemas.microsoft.com/office/drawing/2014/main" id="{352E0AED-0DBE-8507-1B09-101C9F881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9" name="Tips">
            <a:extLst>
              <a:ext uri="{FF2B5EF4-FFF2-40B4-BE49-F238E27FC236}">
                <a16:creationId xmlns:a16="http://schemas.microsoft.com/office/drawing/2014/main" id="{AAAA204C-2CB8-4E4C-9F1B-6C29DA46E4EA}"/>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106323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tel, tekst 2 kolonner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27196" y="728662"/>
            <a:ext cx="10905992" cy="612775"/>
          </a:xfrm>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7AA64347-E3C7-AE1D-96F0-37852183F58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52200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400">
                <a:solidFill>
                  <a:schemeClr val="bg1"/>
                </a:solidFill>
              </a:defRPr>
            </a:lvl4pPr>
            <a:lvl5pPr>
              <a:lnSpc>
                <a:spcPct val="100000"/>
              </a:lnSpc>
              <a:buClr>
                <a:schemeClr val="accent5"/>
              </a:buClr>
              <a:defRPr sz="14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6313188" y="1916115"/>
            <a:ext cx="5220000" cy="4213223"/>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800">
                <a:solidFill>
                  <a:schemeClr val="bg1"/>
                </a:solidFill>
              </a:defRPr>
            </a:lvl2pPr>
            <a:lvl3pPr>
              <a:lnSpc>
                <a:spcPct val="100000"/>
              </a:lnSpc>
              <a:buClr>
                <a:schemeClr val="accent5"/>
              </a:buClr>
              <a:defRPr sz="16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3" name="NHN-logo">
            <a:extLst>
              <a:ext uri="{FF2B5EF4-FFF2-40B4-BE49-F238E27FC236}">
                <a16:creationId xmlns:a16="http://schemas.microsoft.com/office/drawing/2014/main" id="{7E0AD1EF-7FE2-E26D-6049-699877B0760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5610A23B-B485-4BCA-953C-724C3C5A3EA3}"/>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424070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tel, tekst 3 kolonner">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p>
            <a:r>
              <a:rPr lang="nb-NO"/>
              <a:t>Klikk for å redigere tittelstil</a:t>
            </a:r>
            <a:endParaRPr lang="en-NO" dirty="0"/>
          </a:p>
        </p:txBody>
      </p:sp>
      <p:sp>
        <p:nvSpPr>
          <p:cNvPr id="5" name="Text Placeholder 6">
            <a:extLst>
              <a:ext uri="{FF2B5EF4-FFF2-40B4-BE49-F238E27FC236}">
                <a16:creationId xmlns:a16="http://schemas.microsoft.com/office/drawing/2014/main" id="{FA61B1F8-996E-5A27-E2D3-685D61B84517}"/>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3492499" cy="4213222"/>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91" y="1916116"/>
            <a:ext cx="3492500" cy="4213222"/>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Content Placeholder 3">
            <a:extLst>
              <a:ext uri="{FF2B5EF4-FFF2-40B4-BE49-F238E27FC236}">
                <a16:creationId xmlns:a16="http://schemas.microsoft.com/office/drawing/2014/main" id="{221D837B-B83D-69C8-34AE-C1C2BAD7B3A9}"/>
              </a:ext>
            </a:extLst>
          </p:cNvPr>
          <p:cNvSpPr>
            <a:spLocks noGrp="1"/>
          </p:cNvSpPr>
          <p:nvPr>
            <p:ph sz="quarter" idx="17"/>
          </p:nvPr>
        </p:nvSpPr>
        <p:spPr>
          <a:xfrm>
            <a:off x="8040690" y="1916115"/>
            <a:ext cx="3492500" cy="4213223"/>
          </a:xfrm>
        </p:spPr>
        <p:txBody>
          <a:bodyPr/>
          <a:lstStyle>
            <a:lvl1pPr indent="-216000">
              <a:lnSpc>
                <a:spcPct val="100000"/>
              </a:lnSpc>
              <a:buClr>
                <a:schemeClr val="tx2"/>
              </a:buCl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9" name="NHN-logo">
            <a:extLst>
              <a:ext uri="{FF2B5EF4-FFF2-40B4-BE49-F238E27FC236}">
                <a16:creationId xmlns:a16="http://schemas.microsoft.com/office/drawing/2014/main" id="{FF73AD20-565C-8953-2DFD-A94B70BACB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A17833C4-66FE-416B-908B-4C09212DC734}"/>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84686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 tekst 3 kolonner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7625F8A8-CD93-8A73-F688-38D8A6DCDE71}"/>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5"/>
            <a:ext cx="3492499" cy="4213223"/>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91" y="1916116"/>
            <a:ext cx="34925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7" name="Content Placeholder 3">
            <a:extLst>
              <a:ext uri="{FF2B5EF4-FFF2-40B4-BE49-F238E27FC236}">
                <a16:creationId xmlns:a16="http://schemas.microsoft.com/office/drawing/2014/main" id="{221D837B-B83D-69C8-34AE-C1C2BAD7B3A9}"/>
              </a:ext>
            </a:extLst>
          </p:cNvPr>
          <p:cNvSpPr>
            <a:spLocks noGrp="1"/>
          </p:cNvSpPr>
          <p:nvPr>
            <p:ph sz="quarter" idx="17"/>
          </p:nvPr>
        </p:nvSpPr>
        <p:spPr>
          <a:xfrm>
            <a:off x="8040690" y="1916116"/>
            <a:ext cx="3492500" cy="4213222"/>
          </a:xfrm>
        </p:spPr>
        <p:txBody>
          <a:bodyPr/>
          <a:lstStyle>
            <a:lvl1pPr indent="-216000">
              <a:lnSpc>
                <a:spcPct val="100000"/>
              </a:lnSpc>
              <a:buClr>
                <a:schemeClr val="accent5"/>
              </a:buCl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4" name="NHN-logo">
            <a:extLst>
              <a:ext uri="{FF2B5EF4-FFF2-40B4-BE49-F238E27FC236}">
                <a16:creationId xmlns:a16="http://schemas.microsoft.com/office/drawing/2014/main" id="{5B9AB31A-ABD5-4AB4-511C-AFA616564CA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9" name="Tips">
            <a:extLst>
              <a:ext uri="{FF2B5EF4-FFF2-40B4-BE49-F238E27FC236}">
                <a16:creationId xmlns:a16="http://schemas.microsoft.com/office/drawing/2014/main" id="{35467D76-1CAC-4809-A98D-D63F7EA6DCDE}"/>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31527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tel, tekst 2 kolonner/br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p>
            <a:r>
              <a:rPr lang="nb-NO"/>
              <a:t>Klikk for å redigere tittelstil</a:t>
            </a:r>
            <a:endParaRPr lang="en-NO"/>
          </a:p>
        </p:txBody>
      </p:sp>
      <p:sp>
        <p:nvSpPr>
          <p:cNvPr id="6" name="Text Placeholder 6">
            <a:extLst>
              <a:ext uri="{FF2B5EF4-FFF2-40B4-BE49-F238E27FC236}">
                <a16:creationId xmlns:a16="http://schemas.microsoft.com/office/drawing/2014/main" id="{33E2E6FC-19BC-EF01-89D4-84C43867771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5"/>
            <a:ext cx="3492499" cy="4213223"/>
          </a:xfrm>
        </p:spPr>
        <p:txBody>
          <a:bodyPr/>
          <a:lstStyle>
            <a:lvl1pPr marL="216000" indent="-216000">
              <a:lnSpc>
                <a:spcPct val="100000"/>
              </a:lnSpc>
              <a:buClr>
                <a:schemeClr val="tx2"/>
              </a:buClr>
              <a:buFont typeface="Arial" panose="020B0604020202020204" pitchFamily="34" charset="0"/>
              <a:buChar char="•"/>
              <a:defRPr sz="2000"/>
            </a:lvl1pPr>
            <a:lvl2pPr marL="446400">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89" y="1916115"/>
            <a:ext cx="7200899" cy="4213223"/>
          </a:xfrm>
        </p:spPr>
        <p:txBody>
          <a:bodyPr/>
          <a:lstStyle>
            <a:lvl1pPr marL="216000" indent="-216000">
              <a:lnSpc>
                <a:spcPct val="100000"/>
              </a:lnSpc>
              <a:buClr>
                <a:schemeClr val="tx2"/>
              </a:buClr>
              <a:buFont typeface="Arial" panose="020B0604020202020204" pitchFamily="34" charset="0"/>
              <a:buChar char="•"/>
              <a:defRPr sz="2000"/>
            </a:lvl1pPr>
            <a:lvl2pPr>
              <a:lnSpc>
                <a:spcPct val="100000"/>
              </a:lnSpc>
              <a:buClr>
                <a:schemeClr val="tx2"/>
              </a:buClr>
              <a:defRPr sz="1600"/>
            </a:lvl2pPr>
            <a:lvl3pPr>
              <a:lnSpc>
                <a:spcPct val="100000"/>
              </a:lnSpc>
              <a:buClr>
                <a:schemeClr val="tx2"/>
              </a:buClr>
              <a:defRPr sz="1400"/>
            </a:lvl3pPr>
            <a:lvl4pPr>
              <a:lnSpc>
                <a:spcPct val="100000"/>
              </a:lnSpc>
              <a:buClr>
                <a:schemeClr val="tx2"/>
              </a:buClr>
              <a:defRPr sz="1200"/>
            </a:lvl4pPr>
            <a:lvl5pPr>
              <a:lnSpc>
                <a:spcPct val="100000"/>
              </a:lnSpc>
              <a:buClr>
                <a:schemeClr val="tx2"/>
              </a:buCl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9" name="NHN-logo">
            <a:extLst>
              <a:ext uri="{FF2B5EF4-FFF2-40B4-BE49-F238E27FC236}">
                <a16:creationId xmlns:a16="http://schemas.microsoft.com/office/drawing/2014/main" id="{DC4AEBF6-DD93-88B8-E67D-E8D0FD5EEBA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ips">
            <a:extLst>
              <a:ext uri="{FF2B5EF4-FFF2-40B4-BE49-F238E27FC236}">
                <a16:creationId xmlns:a16="http://schemas.microsoft.com/office/drawing/2014/main" id="{1B8B5853-059C-44F2-ACE7-D200CDFAA82B}"/>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370066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tekst 2 kolonner/bred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09B4AD01-581A-2808-DAA2-AE32DC1C166D}"/>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sp>
        <p:nvSpPr>
          <p:cNvPr id="3" name="Content Placeholder 1">
            <a:extLst>
              <a:ext uri="{FF2B5EF4-FFF2-40B4-BE49-F238E27FC236}">
                <a16:creationId xmlns:a16="http://schemas.microsoft.com/office/drawing/2014/main" id="{0DB3D23D-7E15-A743-99C5-DE8E4105555C}"/>
              </a:ext>
            </a:extLst>
          </p:cNvPr>
          <p:cNvSpPr>
            <a:spLocks noGrp="1"/>
          </p:cNvSpPr>
          <p:nvPr>
            <p:ph sz="half" idx="1"/>
          </p:nvPr>
        </p:nvSpPr>
        <p:spPr>
          <a:xfrm>
            <a:off x="623889" y="1916116"/>
            <a:ext cx="3492499" cy="4213222"/>
          </a:xfrm>
        </p:spPr>
        <p:txBody>
          <a:bodyPr/>
          <a:lstStyle>
            <a:lvl1pPr marL="216000" indent="-216000">
              <a:lnSpc>
                <a:spcPct val="100000"/>
              </a:lnSpc>
              <a:buClr>
                <a:schemeClr val="accent5"/>
              </a:buClr>
              <a:buFont typeface="Arial" panose="020B0604020202020204" pitchFamily="34" charset="0"/>
              <a:buChar cha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sp>
        <p:nvSpPr>
          <p:cNvPr id="4" name="Content Placeholder 2">
            <a:extLst>
              <a:ext uri="{FF2B5EF4-FFF2-40B4-BE49-F238E27FC236}">
                <a16:creationId xmlns:a16="http://schemas.microsoft.com/office/drawing/2014/main" id="{4010F583-954B-A292-E756-56012222C4AF}"/>
              </a:ext>
            </a:extLst>
          </p:cNvPr>
          <p:cNvSpPr>
            <a:spLocks noGrp="1"/>
          </p:cNvSpPr>
          <p:nvPr>
            <p:ph sz="half" idx="2"/>
          </p:nvPr>
        </p:nvSpPr>
        <p:spPr>
          <a:xfrm>
            <a:off x="4332289" y="1916115"/>
            <a:ext cx="7200899" cy="4213223"/>
          </a:xfrm>
        </p:spPr>
        <p:txBody>
          <a:bodyPr/>
          <a:lstStyle>
            <a:lvl1pPr marL="216000" indent="-216000">
              <a:lnSpc>
                <a:spcPct val="100000"/>
              </a:lnSpc>
              <a:buClr>
                <a:schemeClr val="accent5"/>
              </a:buClr>
              <a:buFont typeface="Arial" panose="020B0604020202020204" pitchFamily="34" charset="0"/>
              <a:buChar char="•"/>
              <a:defRPr sz="2000">
                <a:solidFill>
                  <a:schemeClr val="bg1"/>
                </a:solidFill>
              </a:defRPr>
            </a:lvl1pPr>
            <a:lvl2pPr>
              <a:lnSpc>
                <a:spcPct val="100000"/>
              </a:lnSpc>
              <a:buClr>
                <a:schemeClr val="accent5"/>
              </a:buClr>
              <a:defRPr sz="1600">
                <a:solidFill>
                  <a:schemeClr val="bg1"/>
                </a:solidFill>
              </a:defRPr>
            </a:lvl2pPr>
            <a:lvl3pPr>
              <a:lnSpc>
                <a:spcPct val="100000"/>
              </a:lnSpc>
              <a:buClr>
                <a:schemeClr val="accent5"/>
              </a:buClr>
              <a:defRPr sz="1400">
                <a:solidFill>
                  <a:schemeClr val="bg1"/>
                </a:solidFill>
              </a:defRPr>
            </a:lvl3pPr>
            <a:lvl4pPr>
              <a:lnSpc>
                <a:spcPct val="100000"/>
              </a:lnSpc>
              <a:buClr>
                <a:schemeClr val="accent5"/>
              </a:buClr>
              <a:defRPr sz="1200">
                <a:solidFill>
                  <a:schemeClr val="bg1"/>
                </a:solidFill>
              </a:defRPr>
            </a:lvl4pPr>
            <a:lvl5pPr>
              <a:lnSpc>
                <a:spcPct val="100000"/>
              </a:lnSpc>
              <a:buClr>
                <a:schemeClr val="accent5"/>
              </a:buClr>
              <a:defRPr sz="1200">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NO" dirty="0"/>
          </a:p>
        </p:txBody>
      </p:sp>
      <p:pic>
        <p:nvPicPr>
          <p:cNvPr id="13" name="NHN-logo">
            <a:extLst>
              <a:ext uri="{FF2B5EF4-FFF2-40B4-BE49-F238E27FC236}">
                <a16:creationId xmlns:a16="http://schemas.microsoft.com/office/drawing/2014/main" id="{C0B4DD2C-877B-9C1F-C4ED-A9FA9FA3758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8" name="Tips">
            <a:extLst>
              <a:ext uri="{FF2B5EF4-FFF2-40B4-BE49-F238E27FC236}">
                <a16:creationId xmlns:a16="http://schemas.microsoft.com/office/drawing/2014/main" id="{09B7D3E6-CE0F-4843-A913-D5737B048C65}"/>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nb-NO" sz="1200" dirty="0">
              <a:solidFill>
                <a:schemeClr val="tx1">
                  <a:lumMod val="65000"/>
                  <a:lumOff val="35000"/>
                </a:schemeClr>
              </a:solidFill>
            </a:endParaRPr>
          </a:p>
          <a:p>
            <a:pPr algn="l"/>
            <a:r>
              <a:rPr lang="en-GB" sz="1200" dirty="0" err="1">
                <a:solidFill>
                  <a:schemeClr val="tx1">
                    <a:lumMod val="65000"/>
                    <a:lumOff val="35000"/>
                  </a:schemeClr>
                </a:solidFill>
              </a:rPr>
              <a:t>Tenk</a:t>
            </a:r>
            <a:r>
              <a:rPr lang="en-GB" sz="1200" dirty="0">
                <a:solidFill>
                  <a:schemeClr val="tx1">
                    <a:lumMod val="65000"/>
                    <a:lumOff val="35000"/>
                  </a:schemeClr>
                </a:solidFill>
              </a:rPr>
              <a:t> </a:t>
            </a:r>
            <a:r>
              <a:rPr lang="en-GB" sz="1200" dirty="0" err="1">
                <a:solidFill>
                  <a:schemeClr val="tx1">
                    <a:lumMod val="65000"/>
                    <a:lumOff val="35000"/>
                  </a:schemeClr>
                </a:solidFill>
              </a:rPr>
              <a:t>gjennom</a:t>
            </a:r>
            <a:r>
              <a:rPr lang="en-GB" sz="1200" dirty="0">
                <a:solidFill>
                  <a:schemeClr val="tx1">
                    <a:lumMod val="65000"/>
                    <a:lumOff val="35000"/>
                  </a:schemeClr>
                </a:solidFill>
              </a:rPr>
              <a:t> </a:t>
            </a:r>
            <a:r>
              <a:rPr lang="en-GB" sz="1200" dirty="0" err="1">
                <a:solidFill>
                  <a:schemeClr val="tx1">
                    <a:lumMod val="65000"/>
                    <a:lumOff val="35000"/>
                  </a:schemeClr>
                </a:solidFill>
              </a:rPr>
              <a:t>mengden</a:t>
            </a:r>
            <a:r>
              <a:rPr lang="en-GB" sz="1200" dirty="0">
                <a:solidFill>
                  <a:schemeClr val="tx1">
                    <a:lumMod val="65000"/>
                    <a:lumOff val="35000"/>
                  </a:schemeClr>
                </a:solidFill>
              </a:rPr>
              <a:t> </a:t>
            </a:r>
            <a:r>
              <a:rPr lang="en-GB" sz="1200" dirty="0" err="1">
                <a:solidFill>
                  <a:schemeClr val="tx1">
                    <a:lumMod val="65000"/>
                    <a:lumOff val="35000"/>
                  </a:schemeClr>
                </a:solidFill>
              </a:rPr>
              <a:t>tekst</a:t>
            </a:r>
            <a:r>
              <a:rPr lang="en-GB" sz="1200" dirty="0">
                <a:solidFill>
                  <a:schemeClr val="tx1">
                    <a:lumMod val="65000"/>
                    <a:lumOff val="35000"/>
                  </a:schemeClr>
                </a:solidFill>
              </a:rPr>
              <a:t> du legger inn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presentasjonen</a:t>
            </a:r>
            <a:r>
              <a:rPr lang="en-GB" sz="1200" dirty="0">
                <a:solidFill>
                  <a:schemeClr val="tx1">
                    <a:lumMod val="65000"/>
                    <a:lumOff val="35000"/>
                  </a:schemeClr>
                </a:solidFill>
              </a:rPr>
              <a:t>. Det er </a:t>
            </a:r>
            <a:r>
              <a:rPr lang="en-GB" sz="1200" dirty="0" err="1">
                <a:solidFill>
                  <a:schemeClr val="tx1">
                    <a:lumMod val="65000"/>
                    <a:lumOff val="35000"/>
                  </a:schemeClr>
                </a:solidFill>
              </a:rPr>
              <a:t>begrenset</a:t>
            </a:r>
            <a:r>
              <a:rPr lang="en-GB" sz="1200" dirty="0">
                <a:solidFill>
                  <a:schemeClr val="tx1">
                    <a:lumMod val="65000"/>
                    <a:lumOff val="35000"/>
                  </a:schemeClr>
                </a:solidFill>
              </a:rPr>
              <a:t> </a:t>
            </a:r>
            <a:r>
              <a:rPr lang="en-GB" sz="1200" dirty="0" err="1">
                <a:solidFill>
                  <a:schemeClr val="tx1">
                    <a:lumMod val="65000"/>
                    <a:lumOff val="35000"/>
                  </a:schemeClr>
                </a:solidFill>
              </a:rPr>
              <a:t>hvor</a:t>
            </a:r>
            <a:r>
              <a:rPr lang="en-GB" sz="1200" dirty="0">
                <a:solidFill>
                  <a:schemeClr val="tx1">
                    <a:lumMod val="65000"/>
                    <a:lumOff val="35000"/>
                  </a:schemeClr>
                </a:solidFill>
              </a:rPr>
              <a:t> </a:t>
            </a:r>
            <a:r>
              <a:rPr lang="en-GB" sz="1200" dirty="0" err="1">
                <a:solidFill>
                  <a:schemeClr val="tx1">
                    <a:lumMod val="65000"/>
                    <a:lumOff val="35000"/>
                  </a:schemeClr>
                </a:solidFill>
              </a:rPr>
              <a:t>mye</a:t>
            </a:r>
            <a:r>
              <a:rPr lang="en-GB" sz="1200" dirty="0">
                <a:solidFill>
                  <a:schemeClr val="tx1">
                    <a:lumMod val="65000"/>
                    <a:lumOff val="35000"/>
                  </a:schemeClr>
                </a:solidFill>
              </a:rPr>
              <a:t> folk </a:t>
            </a:r>
            <a:r>
              <a:rPr lang="en-GB" sz="1200" dirty="0" err="1">
                <a:solidFill>
                  <a:schemeClr val="tx1">
                    <a:lumMod val="65000"/>
                    <a:lumOff val="35000"/>
                  </a:schemeClr>
                </a:solidFill>
              </a:rPr>
              <a:t>får</a:t>
            </a:r>
            <a:r>
              <a:rPr lang="en-GB" sz="1200" dirty="0">
                <a:solidFill>
                  <a:schemeClr val="tx1">
                    <a:lumMod val="65000"/>
                    <a:lumOff val="35000"/>
                  </a:schemeClr>
                </a:solidFill>
              </a:rPr>
              <a:t> med seg </a:t>
            </a:r>
            <a:r>
              <a:rPr lang="en-GB" sz="1200" dirty="0" err="1">
                <a:solidFill>
                  <a:schemeClr val="tx1">
                    <a:lumMod val="65000"/>
                    <a:lumOff val="35000"/>
                  </a:schemeClr>
                </a:solidFill>
              </a:rPr>
              <a:t>av</a:t>
            </a:r>
            <a:r>
              <a:rPr lang="en-GB" sz="1200" dirty="0">
                <a:solidFill>
                  <a:schemeClr val="tx1">
                    <a:lumMod val="65000"/>
                    <a:lumOff val="35000"/>
                  </a:schemeClr>
                </a:solidFill>
              </a:rPr>
              <a:t> </a:t>
            </a:r>
            <a:r>
              <a:rPr lang="en-GB" sz="1200" dirty="0" err="1">
                <a:solidFill>
                  <a:schemeClr val="tx1">
                    <a:lumMod val="65000"/>
                    <a:lumOff val="35000"/>
                  </a:schemeClr>
                </a:solidFill>
              </a:rPr>
              <a:t>lange</a:t>
            </a:r>
            <a:r>
              <a:rPr lang="en-GB" sz="1200" dirty="0">
                <a:solidFill>
                  <a:schemeClr val="tx1">
                    <a:lumMod val="65000"/>
                    <a:lumOff val="35000"/>
                  </a:schemeClr>
                </a:solidFill>
              </a:rPr>
              <a:t> </a:t>
            </a:r>
            <a:r>
              <a:rPr lang="en-GB" sz="1200" dirty="0" err="1">
                <a:solidFill>
                  <a:schemeClr val="tx1">
                    <a:lumMod val="65000"/>
                    <a:lumOff val="35000"/>
                  </a:schemeClr>
                </a:solidFill>
              </a:rPr>
              <a:t>tekster</a:t>
            </a:r>
            <a:r>
              <a:rPr lang="en-GB" sz="1200" dirty="0">
                <a:solidFill>
                  <a:schemeClr val="tx1">
                    <a:lumMod val="65000"/>
                    <a:lumOff val="35000"/>
                  </a:schemeClr>
                </a:solidFill>
              </a:rPr>
              <a:t>. Bruk heller </a:t>
            </a:r>
            <a:r>
              <a:rPr lang="en-GB" sz="1200" dirty="0" err="1">
                <a:solidFill>
                  <a:schemeClr val="tx1">
                    <a:lumMod val="65000"/>
                    <a:lumOff val="35000"/>
                  </a:schemeClr>
                </a:solidFill>
              </a:rPr>
              <a:t>notatfeltet</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å </a:t>
            </a:r>
            <a:r>
              <a:rPr lang="en-GB" sz="1200" dirty="0" err="1">
                <a:solidFill>
                  <a:schemeClr val="tx1">
                    <a:lumMod val="65000"/>
                    <a:lumOff val="35000"/>
                  </a:schemeClr>
                </a:solidFill>
              </a:rPr>
              <a:t>huske</a:t>
            </a:r>
            <a:r>
              <a:rPr lang="en-GB" sz="1200" dirty="0">
                <a:solidFill>
                  <a:schemeClr val="tx1">
                    <a:lumMod val="65000"/>
                    <a:lumOff val="35000"/>
                  </a:schemeClr>
                </a:solidFill>
              </a:rPr>
              <a:t> </a:t>
            </a:r>
            <a:r>
              <a:rPr lang="en-GB" sz="1200" dirty="0" err="1">
                <a:solidFill>
                  <a:schemeClr val="tx1">
                    <a:lumMod val="65000"/>
                    <a:lumOff val="35000"/>
                  </a:schemeClr>
                </a:solidFill>
              </a:rPr>
              <a:t>hva</a:t>
            </a:r>
            <a:r>
              <a:rPr lang="en-GB" sz="1200" dirty="0">
                <a:solidFill>
                  <a:schemeClr val="tx1">
                    <a:lumMod val="65000"/>
                    <a:lumOff val="35000"/>
                  </a:schemeClr>
                </a:solidFill>
              </a:rPr>
              <a:t> du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si</a:t>
            </a:r>
            <a:r>
              <a:rPr lang="en-GB" sz="1200" dirty="0">
                <a:solidFill>
                  <a:schemeClr val="tx1">
                    <a:lumMod val="65000"/>
                    <a:lumOff val="35000"/>
                  </a:schemeClr>
                </a:solidFill>
              </a:rPr>
              <a:t>.</a:t>
            </a:r>
            <a:endParaRPr lang="en-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r>
              <a:rPr lang="nb-NO" sz="1200" dirty="0">
                <a:solidFill>
                  <a:schemeClr val="tx1">
                    <a:lumMod val="65000"/>
                    <a:lumOff val="35000"/>
                  </a:schemeClr>
                </a:solidFill>
              </a:rPr>
              <a:t>Dersom du fyller med bilde, vil det automatisk få </a:t>
            </a:r>
            <a:r>
              <a:rPr lang="nb-NO" sz="1200" dirty="0" err="1">
                <a:solidFill>
                  <a:schemeClr val="tx1">
                    <a:lumMod val="65000"/>
                    <a:lumOff val="35000"/>
                  </a:schemeClr>
                </a:solidFill>
              </a:rPr>
              <a:t>proposjonene</a:t>
            </a:r>
            <a:r>
              <a:rPr lang="nb-NO" sz="1200" dirty="0">
                <a:solidFill>
                  <a:schemeClr val="tx1">
                    <a:lumMod val="65000"/>
                    <a:lumOff val="35000"/>
                  </a:schemeClr>
                </a:solidFill>
              </a:rPr>
              <a:t> </a:t>
            </a:r>
            <a:r>
              <a:rPr lang="nb-NO" sz="1200" dirty="0" err="1">
                <a:solidFill>
                  <a:schemeClr val="tx1">
                    <a:lumMod val="65000"/>
                    <a:lumOff val="35000"/>
                  </a:schemeClr>
                </a:solidFill>
              </a:rPr>
              <a:t>orginalbildet</a:t>
            </a:r>
            <a:r>
              <a:rPr lang="nb-NO" sz="1200" dirty="0">
                <a:solidFill>
                  <a:schemeClr val="tx1">
                    <a:lumMod val="65000"/>
                    <a:lumOff val="35000"/>
                  </a:schemeClr>
                </a:solidFill>
              </a:rPr>
              <a:t> har. Dersom du ønsker å endre dette, gå til </a:t>
            </a:r>
            <a:r>
              <a:rPr lang="nb-NO" sz="1200" i="1" dirty="0">
                <a:solidFill>
                  <a:schemeClr val="tx1">
                    <a:lumMod val="65000"/>
                    <a:lumOff val="35000"/>
                  </a:schemeClr>
                </a:solidFill>
              </a:rPr>
              <a:t>Bildeformat </a:t>
            </a:r>
            <a:r>
              <a:rPr lang="nb-NO" sz="1200" i="0" dirty="0">
                <a:solidFill>
                  <a:schemeClr val="tx1">
                    <a:lumMod val="65000"/>
                    <a:lumOff val="35000"/>
                  </a:schemeClr>
                </a:solidFill>
              </a:rPr>
              <a:t>velg</a:t>
            </a:r>
            <a:r>
              <a:rPr lang="nb-NO" sz="1200" i="1" dirty="0">
                <a:solidFill>
                  <a:schemeClr val="tx1">
                    <a:lumMod val="65000"/>
                    <a:lumOff val="35000"/>
                  </a:schemeClr>
                </a:solidFill>
              </a:rPr>
              <a:t> beskjæringsverktøyet </a:t>
            </a:r>
            <a:r>
              <a:rPr lang="nb-NO" sz="1200" dirty="0">
                <a:solidFill>
                  <a:schemeClr val="tx1">
                    <a:lumMod val="65000"/>
                    <a:lumOff val="35000"/>
                  </a:schemeClr>
                </a:solidFill>
              </a:rPr>
              <a:t>og beskjær bildet slik du ønsker – gjerne i flukt med feltets topplinje.</a:t>
            </a: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92611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tat - lys grønn">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1280162" y="1350681"/>
            <a:ext cx="7920000" cy="2419200"/>
          </a:xfrm>
        </p:spPr>
        <p:txBody>
          <a:bodyPr/>
          <a:lstStyle>
            <a:lvl1pPr>
              <a:lnSpc>
                <a:spcPct val="100000"/>
              </a:lnSpc>
              <a:spcBef>
                <a:spcPts val="1000"/>
              </a:spcBef>
              <a:defRPr sz="5000">
                <a:solidFill>
                  <a:schemeClr val="tx2"/>
                </a:solidFill>
              </a:defRPr>
            </a:lvl1pPr>
          </a:lstStyle>
          <a:p>
            <a:r>
              <a:rPr lang="nb-NO"/>
              <a:t>Klikk for å redigere tittelstil</a:t>
            </a:r>
            <a:endParaRPr lang="en-NO" dirty="0"/>
          </a:p>
        </p:txBody>
      </p:sp>
      <p:grpSp>
        <p:nvGrpSpPr>
          <p:cNvPr id="8" name="Anførselstegn">
            <a:extLst>
              <a:ext uri="{FF2B5EF4-FFF2-40B4-BE49-F238E27FC236}">
                <a16:creationId xmlns:a16="http://schemas.microsoft.com/office/drawing/2014/main" id="{C4CCA3AF-731C-69D3-216E-FE4FCB80F1E9}"/>
              </a:ext>
              <a:ext uri="{C183D7F6-B498-43B3-948B-1728B52AA6E4}">
                <adec:decorative xmlns:adec="http://schemas.microsoft.com/office/drawing/2017/decorative" val="1"/>
              </a:ext>
            </a:extLst>
          </p:cNvPr>
          <p:cNvGrpSpPr/>
          <p:nvPr userDrawn="1"/>
        </p:nvGrpSpPr>
        <p:grpSpPr>
          <a:xfrm>
            <a:off x="634046" y="1273708"/>
            <a:ext cx="398795" cy="466725"/>
            <a:chOff x="464807" y="1916347"/>
            <a:chExt cx="398794" cy="466725"/>
          </a:xfrm>
          <a:solidFill>
            <a:srgbClr val="015945"/>
          </a:solidFill>
        </p:grpSpPr>
        <p:sp>
          <p:nvSpPr>
            <p:cNvPr id="9" name="Rectangle: Rounded Corners 3">
              <a:extLst>
                <a:ext uri="{FF2B5EF4-FFF2-40B4-BE49-F238E27FC236}">
                  <a16:creationId xmlns:a16="http://schemas.microsoft.com/office/drawing/2014/main" id="{ABC67D33-8F39-0AF2-55DD-67FF4FBDF16F}"/>
                </a:ext>
              </a:extLst>
            </p:cNvPr>
            <p:cNvSpPr/>
            <p:nvPr/>
          </p:nvSpPr>
          <p:spPr>
            <a:xfrm>
              <a:off x="464807" y="1916347"/>
              <a:ext cx="160669" cy="46672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sp>
          <p:nvSpPr>
            <p:cNvPr id="14" name="Rectangle: Rounded Corners 4">
              <a:extLst>
                <a:ext uri="{FF2B5EF4-FFF2-40B4-BE49-F238E27FC236}">
                  <a16:creationId xmlns:a16="http://schemas.microsoft.com/office/drawing/2014/main" id="{61B4FEC2-0B45-A52C-7298-42E579C90EA6}"/>
                </a:ext>
              </a:extLst>
            </p:cNvPr>
            <p:cNvSpPr/>
            <p:nvPr/>
          </p:nvSpPr>
          <p:spPr>
            <a:xfrm>
              <a:off x="702932" y="1916347"/>
              <a:ext cx="160669" cy="466725"/>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gr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1280161" y="3941448"/>
            <a:ext cx="7920000" cy="900000"/>
          </a:xfrm>
        </p:spPr>
        <p:txBody>
          <a:bodyPr/>
          <a:lstStyle>
            <a:lvl1pPr marL="0" indent="0">
              <a:lnSpc>
                <a:spcPct val="100000"/>
              </a:lnSpc>
              <a:buClr>
                <a:schemeClr val="accent5"/>
              </a:buClr>
              <a:buFont typeface="Arial" panose="020B0604020202020204" pitchFamily="34" charset="0"/>
              <a:buNone/>
              <a:defRPr sz="2000">
                <a:solidFill>
                  <a:schemeClr val="tx2"/>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sp>
        <p:nvSpPr>
          <p:cNvPr id="16" name="Picture Placeholder">
            <a:extLst>
              <a:ext uri="{FF2B5EF4-FFF2-40B4-BE49-F238E27FC236}">
                <a16:creationId xmlns:a16="http://schemas.microsoft.com/office/drawing/2014/main" id="{3635AA70-EF26-8B65-6E0E-460328509A7E}"/>
              </a:ext>
            </a:extLst>
          </p:cNvPr>
          <p:cNvSpPr>
            <a:spLocks noGrp="1"/>
          </p:cNvSpPr>
          <p:nvPr>
            <p:ph type="pic" sz="quarter" idx="19"/>
          </p:nvPr>
        </p:nvSpPr>
        <p:spPr>
          <a:xfrm>
            <a:off x="9913188" y="1341437"/>
            <a:ext cx="1620000" cy="1620000"/>
          </a:xfrm>
          <a:prstGeom prst="ellipse">
            <a:avLst/>
          </a:prstGeom>
          <a:noFill/>
        </p:spPr>
        <p:txBody>
          <a:bodyPr>
            <a:normAutofit/>
          </a:bodyPr>
          <a:lstStyle>
            <a:lvl1pPr marL="0" indent="0" algn="ctr">
              <a:buNone/>
              <a:defRPr sz="1400">
                <a:solidFill>
                  <a:schemeClr val="tx2"/>
                </a:solidFill>
              </a:defRPr>
            </a:lvl1pPr>
          </a:lstStyle>
          <a:p>
            <a:r>
              <a:rPr lang="nb-NO"/>
              <a:t>Klikk på ikonet for å legge til et bilde</a:t>
            </a:r>
            <a:endParaRPr lang="en-NO" dirty="0"/>
          </a:p>
        </p:txBody>
      </p:sp>
      <p:sp>
        <p:nvSpPr>
          <p:cNvPr id="17" name="Text Placeholder">
            <a:extLst>
              <a:ext uri="{FF2B5EF4-FFF2-40B4-BE49-F238E27FC236}">
                <a16:creationId xmlns:a16="http://schemas.microsoft.com/office/drawing/2014/main" id="{823CD31A-17A6-A32A-1AC0-4AFE72FB7D97}"/>
              </a:ext>
            </a:extLst>
          </p:cNvPr>
          <p:cNvSpPr>
            <a:spLocks noGrp="1"/>
          </p:cNvSpPr>
          <p:nvPr>
            <p:ph type="body" sz="quarter" idx="20"/>
          </p:nvPr>
        </p:nvSpPr>
        <p:spPr>
          <a:xfrm>
            <a:off x="9913188" y="3168014"/>
            <a:ext cx="1620000" cy="900000"/>
          </a:xfrm>
        </p:spPr>
        <p:txBody>
          <a:bodyPr>
            <a:normAutofit/>
          </a:bodyPr>
          <a:lstStyle>
            <a:lvl1pPr marL="0" indent="0" algn="ctr">
              <a:lnSpc>
                <a:spcPct val="100000"/>
              </a:lnSpc>
              <a:buNone/>
              <a:defRPr sz="1200">
                <a:solidFill>
                  <a:schemeClr val="tx2"/>
                </a:solidFill>
              </a:defRPr>
            </a:lvl1pPr>
          </a:lstStyle>
          <a:p>
            <a:pPr lvl="0"/>
            <a:r>
              <a:rPr lang="nb-NO"/>
              <a:t>Klikk for å redigere tekststiler i malen</a:t>
            </a:r>
          </a:p>
        </p:txBody>
      </p:sp>
      <p:pic>
        <p:nvPicPr>
          <p:cNvPr id="18" name="NHN-logo">
            <a:extLst>
              <a:ext uri="{FF2B5EF4-FFF2-40B4-BE49-F238E27FC236}">
                <a16:creationId xmlns:a16="http://schemas.microsoft.com/office/drawing/2014/main" id="{4074FE9E-592D-AB11-CDDB-7BDB2323DD3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F2A8245A-A894-2934-826F-3C6CB334ADE6}"/>
              </a:ext>
              <a:ext uri="{C183D7F6-B498-43B3-948B-1728B52AA6E4}">
                <adec:decorative xmlns:adec="http://schemas.microsoft.com/office/drawing/2017/decorative" val="1"/>
              </a:ext>
            </a:extLst>
          </p:cNvPr>
          <p:cNvSpPr txBox="1"/>
          <p:nvPr/>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til sitat.</a:t>
            </a:r>
          </a:p>
          <a:p>
            <a:pPr algn="l"/>
            <a:endParaRPr lang="en-NO"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sitatet er kort,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opp. Dersom sitatet er langt,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ned.</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Bakgrunnsfargen kan endres. </a:t>
            </a: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952152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alt A-media">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8" y="1049027"/>
            <a:ext cx="7413492" cy="981392"/>
          </a:xfrm>
        </p:spPr>
        <p:txBody>
          <a:bodyPr anchor="b">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8" y="2030419"/>
            <a:ext cx="7413492" cy="908367"/>
          </a:xfrm>
        </p:spPr>
        <p:txBody>
          <a:bodyPr>
            <a:noAutofit/>
          </a:bodyPr>
          <a:lstStyle>
            <a:lvl1pPr marL="0" indent="0" algn="l">
              <a:lnSpc>
                <a:spcPct val="100000"/>
              </a:lnSpc>
              <a:buNone/>
              <a:defRPr sz="40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12" name="Text Placeholder">
            <a:extLst>
              <a:ext uri="{FF2B5EF4-FFF2-40B4-BE49-F238E27FC236}">
                <a16:creationId xmlns:a16="http://schemas.microsoft.com/office/drawing/2014/main" id="{0CBBD683-472E-B7D0-84CF-B38490034B47}"/>
              </a:ext>
            </a:extLst>
          </p:cNvPr>
          <p:cNvSpPr>
            <a:spLocks noGrp="1"/>
          </p:cNvSpPr>
          <p:nvPr>
            <p:ph type="body" sz="quarter" idx="15"/>
          </p:nvPr>
        </p:nvSpPr>
        <p:spPr>
          <a:xfrm>
            <a:off x="8813937" y="1062475"/>
            <a:ext cx="2719251" cy="906462"/>
          </a:xfrm>
        </p:spPr>
        <p:txBody>
          <a:bodyPr wrap="square" anchor="b">
            <a:noAutofit/>
          </a:bodyPr>
          <a:lstStyle>
            <a:lvl1pPr marL="0" indent="0">
              <a:lnSpc>
                <a:spcPct val="100000"/>
              </a:lnSpc>
              <a:spcBef>
                <a:spcPts val="0"/>
              </a:spcBef>
              <a:buNone/>
              <a:defRPr sz="1600">
                <a:solidFill>
                  <a:schemeClr val="bg1"/>
                </a:solidFill>
              </a:defRPr>
            </a:lvl1pPr>
          </a:lstStyle>
          <a:p>
            <a:pPr lvl="0"/>
            <a:r>
              <a:rPr lang="nb-NO"/>
              <a:t>Klikk for å redigere tekststiler i malen</a:t>
            </a:r>
          </a:p>
        </p:txBody>
      </p:sp>
      <p:sp>
        <p:nvSpPr>
          <p:cNvPr id="5" name="Text Placeholder">
            <a:extLst>
              <a:ext uri="{FF2B5EF4-FFF2-40B4-BE49-F238E27FC236}">
                <a16:creationId xmlns:a16="http://schemas.microsoft.com/office/drawing/2014/main" id="{2E7A707B-4BE5-ECA7-3325-00D3BB1FD87E}"/>
              </a:ext>
            </a:extLst>
          </p:cNvPr>
          <p:cNvSpPr>
            <a:spLocks noGrp="1"/>
          </p:cNvSpPr>
          <p:nvPr>
            <p:ph type="body" sz="quarter" idx="14"/>
          </p:nvPr>
        </p:nvSpPr>
        <p:spPr>
          <a:xfrm>
            <a:off x="8813736" y="2063590"/>
            <a:ext cx="2719251" cy="875196"/>
          </a:xfrm>
        </p:spPr>
        <p:txBody>
          <a:bodyPr wrap="square">
            <a:noAutofit/>
          </a:bodyPr>
          <a:lstStyle>
            <a:lvl1pPr marL="0" indent="0">
              <a:lnSpc>
                <a:spcPct val="100000"/>
              </a:lnSpc>
              <a:spcBef>
                <a:spcPts val="0"/>
              </a:spcBef>
              <a:buFontTx/>
              <a:buNone/>
              <a:defRPr sz="1600">
                <a:solidFill>
                  <a:schemeClr val="bg2"/>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sp>
        <p:nvSpPr>
          <p:cNvPr id="4" name="Media Placeholder">
            <a:extLst>
              <a:ext uri="{FF2B5EF4-FFF2-40B4-BE49-F238E27FC236}">
                <a16:creationId xmlns:a16="http://schemas.microsoft.com/office/drawing/2014/main" id="{D1519CC1-7F61-C93E-5C83-68F1A94161A3}"/>
              </a:ext>
            </a:extLst>
          </p:cNvPr>
          <p:cNvSpPr>
            <a:spLocks noGrp="1"/>
          </p:cNvSpPr>
          <p:nvPr>
            <p:ph type="media" sz="quarter" idx="18"/>
          </p:nvPr>
        </p:nvSpPr>
        <p:spPr>
          <a:xfrm>
            <a:off x="0" y="3049200"/>
            <a:ext cx="12192000" cy="3808800"/>
          </a:xfrm>
        </p:spPr>
        <p:txBody>
          <a:bodyPr tIns="216000"/>
          <a:lstStyle>
            <a:lvl1pPr marL="0" indent="0" algn="ctr">
              <a:buFontTx/>
              <a:buNone/>
              <a:defRPr sz="1600">
                <a:solidFill>
                  <a:schemeClr val="accent5"/>
                </a:solidFill>
              </a:defRPr>
            </a:lvl1pPr>
          </a:lstStyle>
          <a:p>
            <a:r>
              <a:rPr lang="nb-NO"/>
              <a:t>Klikk ikonet for å legge til media</a:t>
            </a:r>
            <a:endParaRPr lang="en-NO" dirty="0"/>
          </a:p>
        </p:txBody>
      </p:sp>
      <p:pic>
        <p:nvPicPr>
          <p:cNvPr id="11" name="NHN-logo">
            <a:extLst>
              <a:ext uri="{FF2B5EF4-FFF2-40B4-BE49-F238E27FC236}">
                <a16:creationId xmlns:a16="http://schemas.microsoft.com/office/drawing/2014/main" id="{3787E5EF-30CB-C02D-E760-C7C8432FC2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7835" y="333378"/>
            <a:ext cx="2160000" cy="186065"/>
          </a:xfrm>
          <a:prstGeom prst="rect">
            <a:avLst/>
          </a:prstGeom>
        </p:spPr>
      </p:pic>
      <p:sp>
        <p:nvSpPr>
          <p:cNvPr id="9" name="TextBox 8">
            <a:extLst>
              <a:ext uri="{FF2B5EF4-FFF2-40B4-BE49-F238E27FC236}">
                <a16:creationId xmlns:a16="http://schemas.microsoft.com/office/drawing/2014/main" id="{457B0970-633F-67B0-6C93-707B73AE7F9C}"/>
              </a:ext>
            </a:extLst>
          </p:cNvPr>
          <p:cNvSpPr txBox="1"/>
          <p:nvPr userDrawn="1"/>
        </p:nvSpPr>
        <p:spPr>
          <a:xfrm>
            <a:off x="12395200" y="-3394"/>
            <a:ext cx="2159000" cy="6829493"/>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har to-farget overskrift. Tekstfargen kan endres. Egnede farger:</a:t>
            </a:r>
          </a:p>
          <a:p>
            <a:pPr algn="l"/>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Den ene av overskriftene kan gjøres mindre.</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brukes dersom du ønsker</a:t>
            </a:r>
            <a:r>
              <a:rPr lang="nb-NO" sz="1200" dirty="0">
                <a:solidFill>
                  <a:schemeClr val="tx1">
                    <a:lumMod val="65000"/>
                    <a:lumOff val="35000"/>
                  </a:schemeClr>
                </a:solidFill>
              </a:rPr>
              <a:t> film </a:t>
            </a:r>
            <a:r>
              <a:rPr lang="en-NO" sz="1200" dirty="0">
                <a:solidFill>
                  <a:schemeClr val="tx1">
                    <a:lumMod val="65000"/>
                    <a:lumOff val="35000"/>
                  </a:schemeClr>
                </a:solidFill>
              </a:rPr>
              <a:t>på forsiden. Klikk på</a:t>
            </a:r>
            <a:r>
              <a:rPr lang="en-NO" sz="1200" i="1" dirty="0">
                <a:solidFill>
                  <a:schemeClr val="tx1">
                    <a:lumMod val="65000"/>
                    <a:lumOff val="35000"/>
                  </a:schemeClr>
                </a:solidFill>
              </a:rPr>
              <a:t> </a:t>
            </a:r>
            <a:r>
              <a:rPr lang="nb-NO" sz="1200" i="1" dirty="0">
                <a:solidFill>
                  <a:schemeClr val="tx1">
                    <a:lumMod val="65000"/>
                    <a:lumOff val="35000"/>
                  </a:schemeClr>
                </a:solidFill>
              </a:rPr>
              <a:t>Medier-</a:t>
            </a:r>
            <a:r>
              <a:rPr lang="nb-NO" sz="1200" i="1" dirty="0" err="1">
                <a:solidFill>
                  <a:schemeClr val="tx1">
                    <a:lumMod val="65000"/>
                    <a:lumOff val="35000"/>
                  </a:schemeClr>
                </a:solidFill>
              </a:rPr>
              <a:t>ik</a:t>
            </a:r>
            <a:r>
              <a:rPr lang="en-NO" sz="1200" i="1" dirty="0">
                <a:solidFill>
                  <a:schemeClr val="tx1">
                    <a:lumMod val="65000"/>
                    <a:lumOff val="35000"/>
                  </a:schemeClr>
                </a:solidFill>
              </a:rPr>
              <a:t>onet </a:t>
            </a:r>
            <a:r>
              <a:rPr lang="en-GB" sz="1200" i="0" dirty="0" err="1">
                <a:solidFill>
                  <a:schemeClr val="tx1">
                    <a:lumMod val="65000"/>
                    <a:lumOff val="35000"/>
                  </a:schemeClr>
                </a:solidFill>
              </a:rPr>
              <a:t>i</a:t>
            </a:r>
            <a:r>
              <a:rPr lang="en-NO" sz="1200" i="0" dirty="0">
                <a:solidFill>
                  <a:schemeClr val="tx1">
                    <a:lumMod val="65000"/>
                    <a:lumOff val="35000"/>
                  </a:schemeClr>
                </a:solidFill>
              </a:rPr>
              <a:t> </a:t>
            </a:r>
            <a:r>
              <a:rPr lang="nb-NO" sz="1200" i="0" dirty="0" err="1">
                <a:solidFill>
                  <a:schemeClr val="tx1">
                    <a:lumMod val="65000"/>
                    <a:lumOff val="35000"/>
                  </a:schemeClr>
                </a:solidFill>
              </a:rPr>
              <a:t>medie</a:t>
            </a:r>
            <a:r>
              <a:rPr lang="en-NO" sz="1200" i="0" dirty="0">
                <a:solidFill>
                  <a:schemeClr val="tx1">
                    <a:lumMod val="65000"/>
                    <a:lumOff val="35000"/>
                  </a:schemeClr>
                </a:solidFill>
              </a:rPr>
              <a:t>boksen</a:t>
            </a:r>
            <a:r>
              <a:rPr lang="en-NO" sz="1200" i="1" dirty="0">
                <a:solidFill>
                  <a:schemeClr val="tx1">
                    <a:lumMod val="65000"/>
                    <a:lumOff val="35000"/>
                  </a:schemeClr>
                </a:solidFill>
              </a:rPr>
              <a:t> </a:t>
            </a:r>
            <a:r>
              <a:rPr lang="en-NO" sz="1200" dirty="0">
                <a:solidFill>
                  <a:schemeClr val="tx1">
                    <a:lumMod val="65000"/>
                    <a:lumOff val="35000"/>
                  </a:schemeClr>
                </a:solidFill>
              </a:rPr>
              <a:t>og legg inn ønsket </a:t>
            </a:r>
            <a:r>
              <a:rPr lang="nb-NO" sz="1200" dirty="0">
                <a:solidFill>
                  <a:schemeClr val="tx1">
                    <a:lumMod val="65000"/>
                    <a:lumOff val="35000"/>
                  </a:schemeClr>
                </a:solidFill>
              </a:rPr>
              <a:t>film.</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nb-NO" sz="1200" dirty="0">
                <a:solidFill>
                  <a:schemeClr val="tx1">
                    <a:lumMod val="65000"/>
                    <a:lumOff val="35000"/>
                  </a:schemeClr>
                </a:solidFill>
              </a:rPr>
              <a:t>Pass på at filmens format er </a:t>
            </a:r>
            <a:r>
              <a:rPr lang="nb-NO" sz="1200" i="1" dirty="0">
                <a:solidFill>
                  <a:schemeClr val="tx1">
                    <a:lumMod val="65000"/>
                    <a:lumOff val="35000"/>
                  </a:schemeClr>
                </a:solidFill>
              </a:rPr>
              <a:t>landscape/horisontalt</a:t>
            </a:r>
            <a:r>
              <a:rPr lang="nb-NO" sz="1200" dirty="0">
                <a:solidFill>
                  <a:schemeClr val="tx1">
                    <a:lumMod val="65000"/>
                    <a:lumOff val="35000"/>
                  </a:schemeClr>
                </a:solidFill>
              </a:rPr>
              <a:t>. Du kan endre filmens størrelse og utsnitt, ved å gå til </a:t>
            </a:r>
            <a:r>
              <a:rPr lang="nb-NO" sz="1200" i="1" dirty="0">
                <a:solidFill>
                  <a:schemeClr val="tx1">
                    <a:lumMod val="65000"/>
                    <a:lumOff val="35000"/>
                  </a:schemeClr>
                </a:solidFill>
              </a:rPr>
              <a:t>Figurformat </a:t>
            </a:r>
            <a:r>
              <a:rPr lang="nb-NO" sz="1200" i="0" dirty="0">
                <a:solidFill>
                  <a:schemeClr val="tx1">
                    <a:lumMod val="65000"/>
                    <a:lumOff val="35000"/>
                  </a:schemeClr>
                </a:solidFill>
              </a:rPr>
              <a:t>i toppmenyen og bruke beskjæringsverktøyet.</a:t>
            </a:r>
          </a:p>
          <a:p>
            <a:pPr marL="0" marR="0" lvl="0" indent="0" algn="l" defTabSz="1219140" rtl="0" eaLnBrk="1" fontAlgn="auto" latinLnBrk="0" hangingPunct="1">
              <a:lnSpc>
                <a:spcPct val="100000"/>
              </a:lnSpc>
              <a:spcBef>
                <a:spcPts val="0"/>
              </a:spcBef>
              <a:spcAft>
                <a:spcPts val="0"/>
              </a:spcAft>
              <a:buClrTx/>
              <a:buSzTx/>
              <a:buFontTx/>
              <a:buNone/>
              <a:tabLst/>
              <a:defRPr/>
            </a:pPr>
            <a:br>
              <a:rPr lang="nb-NO" sz="1200" i="0" dirty="0">
                <a:solidFill>
                  <a:schemeClr val="tx1">
                    <a:lumMod val="65000"/>
                    <a:lumOff val="35000"/>
                  </a:schemeClr>
                </a:solidFill>
              </a:rPr>
            </a:br>
            <a:r>
              <a:rPr lang="nb-NO" sz="1200" i="0" dirty="0">
                <a:solidFill>
                  <a:schemeClr val="tx1">
                    <a:lumMod val="65000"/>
                    <a:lumOff val="35000"/>
                  </a:schemeClr>
                </a:solidFill>
              </a:rPr>
              <a:t>Valget </a:t>
            </a:r>
            <a:r>
              <a:rPr lang="nb-NO" sz="1200" i="1" dirty="0">
                <a:solidFill>
                  <a:schemeClr val="tx1">
                    <a:lumMod val="65000"/>
                    <a:lumOff val="35000"/>
                  </a:schemeClr>
                </a:solidFill>
              </a:rPr>
              <a:t>Figurformat</a:t>
            </a:r>
            <a:r>
              <a:rPr lang="nb-NO" sz="1200" i="0" dirty="0">
                <a:solidFill>
                  <a:schemeClr val="tx1">
                    <a:lumMod val="65000"/>
                    <a:lumOff val="35000"/>
                  </a:schemeClr>
                </a:solidFill>
              </a:rPr>
              <a:t> kommer kun opp når du klikker på </a:t>
            </a:r>
            <a:r>
              <a:rPr lang="nb-NO" sz="1200" i="1" dirty="0">
                <a:solidFill>
                  <a:schemeClr val="tx1">
                    <a:lumMod val="65000"/>
                    <a:lumOff val="35000"/>
                  </a:schemeClr>
                </a:solidFill>
              </a:rPr>
              <a:t>medier-ikonet.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nb-NO"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nb-NO" sz="1200" i="0" dirty="0">
                <a:solidFill>
                  <a:schemeClr val="tx1">
                    <a:lumMod val="65000"/>
                    <a:lumOff val="35000"/>
                  </a:schemeClr>
                </a:solidFill>
              </a:rPr>
              <a:t>NB! Bruk korte filmer og vurder oppløsningen på filmen slik at </a:t>
            </a:r>
            <a:r>
              <a:rPr lang="nb-NO" sz="1200" i="0" dirty="0" err="1">
                <a:solidFill>
                  <a:schemeClr val="tx1">
                    <a:lumMod val="65000"/>
                    <a:lumOff val="35000"/>
                  </a:schemeClr>
                </a:solidFill>
              </a:rPr>
              <a:t>ppt</a:t>
            </a:r>
            <a:r>
              <a:rPr lang="nb-NO" sz="1200" i="0" dirty="0">
                <a:solidFill>
                  <a:schemeClr val="tx1">
                    <a:lumMod val="65000"/>
                    <a:lumOff val="35000"/>
                  </a:schemeClr>
                </a:solidFill>
              </a:rPr>
              <a:t>-presentasjonen ikke blir for stor.</a:t>
            </a:r>
          </a:p>
        </p:txBody>
      </p:sp>
      <p:sp>
        <p:nvSpPr>
          <p:cNvPr id="13" name="Grønn 2">
            <a:extLst>
              <a:ext uri="{FF2B5EF4-FFF2-40B4-BE49-F238E27FC236}">
                <a16:creationId xmlns:a16="http://schemas.microsoft.com/office/drawing/2014/main" id="{C1B6B2D8-04EF-CA9A-D257-9D196878EA32}"/>
              </a:ext>
            </a:extLst>
          </p:cNvPr>
          <p:cNvSpPr/>
          <p:nvPr userDrawn="1"/>
        </p:nvSpPr>
        <p:spPr>
          <a:xfrm rot="5400000">
            <a:off x="12601598" y="1168952"/>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Grønn 1">
            <a:extLst>
              <a:ext uri="{FF2B5EF4-FFF2-40B4-BE49-F238E27FC236}">
                <a16:creationId xmlns:a16="http://schemas.microsoft.com/office/drawing/2014/main" id="{F8E72C15-9C50-0B14-2B25-2DD89BF3E13D}"/>
              </a:ext>
            </a:extLst>
          </p:cNvPr>
          <p:cNvSpPr/>
          <p:nvPr userDrawn="1"/>
        </p:nvSpPr>
        <p:spPr>
          <a:xfrm rot="5400000">
            <a:off x="12894480" y="1168952"/>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8" name="Bildetekst">
            <a:extLst>
              <a:ext uri="{FF2B5EF4-FFF2-40B4-BE49-F238E27FC236}">
                <a16:creationId xmlns:a16="http://schemas.microsoft.com/office/drawing/2014/main" id="{3F259142-1DF2-7C88-A754-ADB498068D6C}"/>
              </a:ext>
              <a:ext uri="{C183D7F6-B498-43B3-948B-1728B52AA6E4}">
                <adec:decorative xmlns:adec="http://schemas.microsoft.com/office/drawing/2017/decorative" val="0"/>
              </a:ext>
            </a:extLst>
          </p:cNvPr>
          <p:cNvSpPr>
            <a:spLocks noGrp="1"/>
          </p:cNvSpPr>
          <p:nvPr userDrawn="1">
            <p:ph type="body" sz="quarter" idx="17" hasCustomPrompt="1"/>
          </p:nvPr>
        </p:nvSpPr>
        <p:spPr>
          <a:xfrm>
            <a:off x="8813736" y="6129338"/>
            <a:ext cx="2719452" cy="504825"/>
          </a:xfrm>
        </p:spPr>
        <p:txBody>
          <a:bodyPr anchor="b">
            <a:noAutofit/>
          </a:bodyPr>
          <a:lstStyle>
            <a:lvl1pPr marL="0" indent="0">
              <a:buNone/>
              <a:defRPr sz="1200">
                <a:solidFill>
                  <a:schemeClr val="bg1"/>
                </a:solidFill>
              </a:defRPr>
            </a:lvl1pPr>
          </a:lstStyle>
          <a:p>
            <a:pPr lvl="0"/>
            <a:r>
              <a:rPr lang="en-GB" dirty="0"/>
              <a:t>Click to edit Master text</a:t>
            </a:r>
            <a:endParaRPr lang="en-NO" dirty="0"/>
          </a:p>
        </p:txBody>
      </p:sp>
    </p:spTree>
    <p:extLst>
      <p:ext uri="{BB962C8B-B14F-4D97-AF65-F5344CB8AC3E}">
        <p14:creationId xmlns:p14="http://schemas.microsoft.com/office/powerpoint/2010/main" val="75238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par>
                                <p:cTn id="18" presetID="10" presetClass="entr" presetSubtype="0" fill="hold" grpId="0" nodeType="withEffect" nodePh="1">
                                  <p:stCondLst>
                                    <p:cond delay="200"/>
                                  </p:stCondLst>
                                  <p:endCondLst>
                                    <p:cond evt="begin" delay="0">
                                      <p:tn val="18"/>
                                    </p:cond>
                                  </p:end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1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2" grpId="0" build="p">
        <p:tmplLst>
          <p:tmpl lvl="1">
            <p:tnLst>
              <p:par>
                <p:cTn presetID="10" presetClass="entr" presetSubtype="0" fill="hold" nodeType="withEffect">
                  <p:stCondLst>
                    <p:cond delay="2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5"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033" userDrawn="1">
          <p15:clr>
            <a:srgbClr val="A4A3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ita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1280162" y="1350681"/>
            <a:ext cx="7920000" cy="2419200"/>
          </a:xfrm>
        </p:spPr>
        <p:txBody>
          <a:bodyPr/>
          <a:lstStyle>
            <a:lvl1pPr>
              <a:lnSpc>
                <a:spcPct val="100000"/>
              </a:lnSpc>
              <a:spcBef>
                <a:spcPts val="1000"/>
              </a:spcBef>
              <a:defRPr sz="5000">
                <a:solidFill>
                  <a:schemeClr val="bg1"/>
                </a:solidFill>
              </a:defRPr>
            </a:lvl1pPr>
          </a:lstStyle>
          <a:p>
            <a:r>
              <a:rPr lang="nb-NO"/>
              <a:t>Klikk for å redigere tittelstil</a:t>
            </a:r>
            <a:endParaRPr lang="en-NO" dirty="0"/>
          </a:p>
        </p:txBody>
      </p:sp>
      <p:grpSp>
        <p:nvGrpSpPr>
          <p:cNvPr id="8" name="Anførselstegn">
            <a:extLst>
              <a:ext uri="{FF2B5EF4-FFF2-40B4-BE49-F238E27FC236}">
                <a16:creationId xmlns:a16="http://schemas.microsoft.com/office/drawing/2014/main" id="{C4CCA3AF-731C-69D3-216E-FE4FCB80F1E9}"/>
              </a:ext>
              <a:ext uri="{C183D7F6-B498-43B3-948B-1728B52AA6E4}">
                <adec:decorative xmlns:adec="http://schemas.microsoft.com/office/drawing/2017/decorative" val="1"/>
              </a:ext>
            </a:extLst>
          </p:cNvPr>
          <p:cNvGrpSpPr/>
          <p:nvPr userDrawn="1"/>
        </p:nvGrpSpPr>
        <p:grpSpPr>
          <a:xfrm>
            <a:off x="634046" y="1273708"/>
            <a:ext cx="398795" cy="466725"/>
            <a:chOff x="464807" y="1916347"/>
            <a:chExt cx="398794" cy="466725"/>
          </a:xfrm>
          <a:solidFill>
            <a:schemeClr val="accent1"/>
          </a:solidFill>
        </p:grpSpPr>
        <p:sp>
          <p:nvSpPr>
            <p:cNvPr id="9" name="Rectangle: Rounded Corners 3">
              <a:extLst>
                <a:ext uri="{FF2B5EF4-FFF2-40B4-BE49-F238E27FC236}">
                  <a16:creationId xmlns:a16="http://schemas.microsoft.com/office/drawing/2014/main" id="{ABC67D33-8F39-0AF2-55DD-67FF4FBDF16F}"/>
                </a:ext>
              </a:extLst>
            </p:cNvPr>
            <p:cNvSpPr/>
            <p:nvPr/>
          </p:nvSpPr>
          <p:spPr>
            <a:xfrm>
              <a:off x="464807" y="1916347"/>
              <a:ext cx="160669" cy="4667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sp>
          <p:nvSpPr>
            <p:cNvPr id="14" name="Rectangle: Rounded Corners 4">
              <a:extLst>
                <a:ext uri="{FF2B5EF4-FFF2-40B4-BE49-F238E27FC236}">
                  <a16:creationId xmlns:a16="http://schemas.microsoft.com/office/drawing/2014/main" id="{61B4FEC2-0B45-A52C-7298-42E579C90EA6}"/>
                </a:ext>
              </a:extLst>
            </p:cNvPr>
            <p:cNvSpPr/>
            <p:nvPr/>
          </p:nvSpPr>
          <p:spPr>
            <a:xfrm>
              <a:off x="702932" y="1916347"/>
              <a:ext cx="160669" cy="4667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solidFill>
                  <a:schemeClr val="accent3"/>
                </a:solidFill>
              </a:endParaRPr>
            </a:p>
          </p:txBody>
        </p:sp>
      </p:gr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1280161" y="3941448"/>
            <a:ext cx="7920000" cy="900000"/>
          </a:xfrm>
        </p:spPr>
        <p:txBody>
          <a:bodyPr/>
          <a:lstStyle>
            <a:lvl1pPr marL="0" indent="0">
              <a:lnSpc>
                <a:spcPct val="100000"/>
              </a:lnSpc>
              <a:buClr>
                <a:schemeClr val="accent5"/>
              </a:buClr>
              <a:buFont typeface="Arial" panose="020B0604020202020204" pitchFamily="34" charset="0"/>
              <a:buNone/>
              <a:defRPr sz="2000">
                <a:solidFill>
                  <a:schemeClr val="bg2"/>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sp>
        <p:nvSpPr>
          <p:cNvPr id="16" name="Picture Placeholder">
            <a:extLst>
              <a:ext uri="{FF2B5EF4-FFF2-40B4-BE49-F238E27FC236}">
                <a16:creationId xmlns:a16="http://schemas.microsoft.com/office/drawing/2014/main" id="{3635AA70-EF26-8B65-6E0E-460328509A7E}"/>
              </a:ext>
            </a:extLst>
          </p:cNvPr>
          <p:cNvSpPr>
            <a:spLocks noGrp="1"/>
          </p:cNvSpPr>
          <p:nvPr>
            <p:ph type="pic" sz="quarter" idx="19"/>
          </p:nvPr>
        </p:nvSpPr>
        <p:spPr>
          <a:xfrm>
            <a:off x="9913188" y="1341437"/>
            <a:ext cx="1620000" cy="1620000"/>
          </a:xfrm>
          <a:prstGeom prst="ellipse">
            <a:avLst/>
          </a:prstGeom>
          <a:noFill/>
        </p:spPr>
        <p:txBody>
          <a:bodyPr>
            <a:normAutofit/>
          </a:bodyPr>
          <a:lstStyle>
            <a:lvl1pPr marL="0" indent="0" algn="ctr">
              <a:buNone/>
              <a:defRPr sz="1400">
                <a:solidFill>
                  <a:schemeClr val="accent5"/>
                </a:solidFill>
              </a:defRPr>
            </a:lvl1pPr>
          </a:lstStyle>
          <a:p>
            <a:r>
              <a:rPr lang="nb-NO"/>
              <a:t>Klikk på ikonet for å legge til et bilde</a:t>
            </a:r>
            <a:endParaRPr lang="en-NO" dirty="0"/>
          </a:p>
        </p:txBody>
      </p:sp>
      <p:sp>
        <p:nvSpPr>
          <p:cNvPr id="17" name="Text Placeholder">
            <a:extLst>
              <a:ext uri="{FF2B5EF4-FFF2-40B4-BE49-F238E27FC236}">
                <a16:creationId xmlns:a16="http://schemas.microsoft.com/office/drawing/2014/main" id="{823CD31A-17A6-A32A-1AC0-4AFE72FB7D97}"/>
              </a:ext>
            </a:extLst>
          </p:cNvPr>
          <p:cNvSpPr>
            <a:spLocks noGrp="1"/>
          </p:cNvSpPr>
          <p:nvPr>
            <p:ph type="body" sz="quarter" idx="20"/>
          </p:nvPr>
        </p:nvSpPr>
        <p:spPr>
          <a:xfrm>
            <a:off x="9913188" y="3168014"/>
            <a:ext cx="1620000" cy="900000"/>
          </a:xfrm>
        </p:spPr>
        <p:txBody>
          <a:bodyPr>
            <a:normAutofit/>
          </a:bodyPr>
          <a:lstStyle>
            <a:lvl1pPr marL="0" indent="0" algn="ctr">
              <a:lnSpc>
                <a:spcPct val="100000"/>
              </a:lnSpc>
              <a:buNone/>
              <a:defRPr sz="1200">
                <a:solidFill>
                  <a:schemeClr val="accent5"/>
                </a:solidFill>
              </a:defRPr>
            </a:lvl1pPr>
          </a:lstStyle>
          <a:p>
            <a:pPr lvl="0"/>
            <a:r>
              <a:rPr lang="nb-NO"/>
              <a:t>Klikk for å redigere tekststiler i malen</a:t>
            </a:r>
          </a:p>
        </p:txBody>
      </p:sp>
      <p:pic>
        <p:nvPicPr>
          <p:cNvPr id="4" name="NHN-logo">
            <a:extLst>
              <a:ext uri="{FF2B5EF4-FFF2-40B4-BE49-F238E27FC236}">
                <a16:creationId xmlns:a16="http://schemas.microsoft.com/office/drawing/2014/main" id="{AC61256E-6F42-E75C-45A5-02BD9BDE24E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1" name="Tips">
            <a:extLst>
              <a:ext uri="{FF2B5EF4-FFF2-40B4-BE49-F238E27FC236}">
                <a16:creationId xmlns:a16="http://schemas.microsoft.com/office/drawing/2014/main" id="{35532FB5-00CA-4A4B-8F70-042FAD374B7F}"/>
              </a:ext>
              <a:ext uri="{C183D7F6-B498-43B3-948B-1728B52AA6E4}">
                <adec:decorative xmlns:adec="http://schemas.microsoft.com/office/drawing/2017/decorative" val="1"/>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til sitat.</a:t>
            </a:r>
          </a:p>
          <a:p>
            <a:pPr algn="l"/>
            <a:endParaRPr lang="en-NO"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sitatet er kort,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opp. Dersom sitatet er langt, kan </a:t>
            </a:r>
            <a:r>
              <a:rPr lang="en-NO" sz="1200" i="1" dirty="0">
                <a:solidFill>
                  <a:schemeClr val="tx1">
                    <a:lumMod val="65000"/>
                    <a:lumOff val="35000"/>
                  </a:schemeClr>
                </a:solidFill>
              </a:rPr>
              <a:t>underteksten</a:t>
            </a:r>
            <a:r>
              <a:rPr lang="en-NO" sz="1200" dirty="0">
                <a:solidFill>
                  <a:schemeClr val="tx1">
                    <a:lumMod val="65000"/>
                    <a:lumOff val="35000"/>
                  </a:schemeClr>
                </a:solidFill>
              </a:rPr>
              <a:t> flyttes lenger ned.</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Bakgrunnsfargen kan endres. </a:t>
            </a: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274443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or tekst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8" y="1350681"/>
            <a:ext cx="9295200" cy="2419200"/>
          </a:xfrm>
        </p:spPr>
        <p:txBody>
          <a:bodyPr/>
          <a:lstStyle>
            <a:lvl1pPr>
              <a:lnSpc>
                <a:spcPct val="100000"/>
              </a:lnSpc>
              <a:spcBef>
                <a:spcPts val="1000"/>
              </a:spcBef>
              <a:defRPr sz="7000">
                <a:solidFill>
                  <a:schemeClr val="bg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0DB3D23D-7E15-A743-99C5-DE8E4105555C}"/>
              </a:ext>
            </a:extLst>
          </p:cNvPr>
          <p:cNvSpPr>
            <a:spLocks noGrp="1"/>
          </p:cNvSpPr>
          <p:nvPr>
            <p:ph sz="half" idx="1"/>
          </p:nvPr>
        </p:nvSpPr>
        <p:spPr>
          <a:xfrm>
            <a:off x="636505" y="4751939"/>
            <a:ext cx="9295200" cy="900000"/>
          </a:xfrm>
        </p:spPr>
        <p:txBody>
          <a:bodyPr/>
          <a:lstStyle>
            <a:lvl1pPr marL="0" indent="0">
              <a:lnSpc>
                <a:spcPct val="100000"/>
              </a:lnSpc>
              <a:buClr>
                <a:schemeClr val="accent5"/>
              </a:buClr>
              <a:buFont typeface="Arial" panose="020B0604020202020204" pitchFamily="34" charset="0"/>
              <a:buNone/>
              <a:defRPr sz="2000">
                <a:solidFill>
                  <a:schemeClr val="bg1"/>
                </a:solidFill>
              </a:defRPr>
            </a:lvl1pPr>
            <a:lvl2pPr>
              <a:lnSpc>
                <a:spcPct val="100000"/>
              </a:lnSpc>
              <a:buClr>
                <a:schemeClr val="bg1">
                  <a:lumMod val="50000"/>
                </a:schemeClr>
              </a:buClr>
              <a:defRPr sz="1600">
                <a:solidFill>
                  <a:schemeClr val="tx2"/>
                </a:solidFill>
              </a:defRPr>
            </a:lvl2pPr>
            <a:lvl3pPr>
              <a:lnSpc>
                <a:spcPct val="100000"/>
              </a:lnSpc>
              <a:buClr>
                <a:schemeClr val="bg1">
                  <a:lumMod val="50000"/>
                </a:schemeClr>
              </a:buClr>
              <a:defRPr sz="1400">
                <a:solidFill>
                  <a:schemeClr val="tx2"/>
                </a:solidFill>
              </a:defRPr>
            </a:lvl3pPr>
            <a:lvl4pPr>
              <a:lnSpc>
                <a:spcPct val="100000"/>
              </a:lnSpc>
              <a:buClr>
                <a:schemeClr val="bg1">
                  <a:lumMod val="50000"/>
                </a:schemeClr>
              </a:buClr>
              <a:defRPr sz="1200">
                <a:solidFill>
                  <a:schemeClr val="tx2"/>
                </a:solidFill>
              </a:defRPr>
            </a:lvl4pPr>
            <a:lvl5pPr>
              <a:lnSpc>
                <a:spcPct val="100000"/>
              </a:lnSpc>
              <a:buClr>
                <a:schemeClr val="bg1">
                  <a:lumMod val="50000"/>
                </a:schemeClr>
              </a:buClr>
              <a:defRPr sz="1200">
                <a:solidFill>
                  <a:schemeClr val="tx2"/>
                </a:solidFill>
              </a:defRPr>
            </a:lvl5pPr>
          </a:lstStyle>
          <a:p>
            <a:pPr lvl="0"/>
            <a:r>
              <a:rPr lang="nb-NO"/>
              <a:t>Klikk for å redigere tekststiler i malen</a:t>
            </a:r>
          </a:p>
        </p:txBody>
      </p:sp>
      <p:pic>
        <p:nvPicPr>
          <p:cNvPr id="4" name="NHN-logo">
            <a:extLst>
              <a:ext uri="{FF2B5EF4-FFF2-40B4-BE49-F238E27FC236}">
                <a16:creationId xmlns:a16="http://schemas.microsoft.com/office/drawing/2014/main" id="{AA821D10-D1ED-B886-0CBC-DB371263E74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grpSp>
        <p:nvGrpSpPr>
          <p:cNvPr id="13" name="Tips">
            <a:extLst>
              <a:ext uri="{FF2B5EF4-FFF2-40B4-BE49-F238E27FC236}">
                <a16:creationId xmlns:a16="http://schemas.microsoft.com/office/drawing/2014/main" id="{CF4D070E-629F-B1B1-63DA-B441C1FE7A60}"/>
              </a:ext>
              <a:ext uri="{C183D7F6-B498-43B3-948B-1728B52AA6E4}">
                <adec:decorative xmlns:adec="http://schemas.microsoft.com/office/drawing/2017/decorative" val="1"/>
              </a:ext>
            </a:extLst>
          </p:cNvPr>
          <p:cNvGrpSpPr/>
          <p:nvPr userDrawn="1"/>
        </p:nvGrpSpPr>
        <p:grpSpPr>
          <a:xfrm>
            <a:off x="12395200" y="-3392"/>
            <a:ext cx="2159000" cy="6829495"/>
            <a:chOff x="12395200" y="28507"/>
            <a:chExt cx="2159000" cy="6829495"/>
          </a:xfrm>
        </p:grpSpPr>
        <p:sp>
          <p:nvSpPr>
            <p:cNvPr id="15" name="TextBox 14">
              <a:extLst>
                <a:ext uri="{FF2B5EF4-FFF2-40B4-BE49-F238E27FC236}">
                  <a16:creationId xmlns:a16="http://schemas.microsoft.com/office/drawing/2014/main" id="{7B442A74-E96E-15CE-48BA-7653B338A46A}"/>
                </a:ext>
              </a:extLst>
            </p:cNvPr>
            <p:cNvSpPr txBox="1"/>
            <p:nvPr userDrawn="1"/>
          </p:nvSpPr>
          <p:spPr>
            <a:xfrm>
              <a:off x="12395200" y="28507"/>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for å utheve viktig innhold. Uthev gjerne ett eller flere ord, ved å bruke </a:t>
              </a:r>
              <a:r>
                <a:rPr lang="en-NO" sz="1200" i="1" dirty="0">
                  <a:solidFill>
                    <a:schemeClr val="tx1">
                      <a:lumMod val="65000"/>
                      <a:lumOff val="35000"/>
                    </a:schemeClr>
                  </a:solidFill>
                </a:rPr>
                <a:t>bold</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Man kan også utheve ord ved å bruke en annen farge på deler av teksten. </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Egnede farger:</a:t>
              </a:r>
            </a:p>
          </p:txBody>
        </p:sp>
        <p:sp>
          <p:nvSpPr>
            <p:cNvPr id="19" name="Grønn 2">
              <a:extLst>
                <a:ext uri="{FF2B5EF4-FFF2-40B4-BE49-F238E27FC236}">
                  <a16:creationId xmlns:a16="http://schemas.microsoft.com/office/drawing/2014/main" id="{F2AD9E63-27CE-3569-3BFA-AE1EFD8CA3D6}"/>
                </a:ext>
              </a:extLst>
            </p:cNvPr>
            <p:cNvSpPr/>
            <p:nvPr userDrawn="1"/>
          </p:nvSpPr>
          <p:spPr>
            <a:xfrm rot="5400000">
              <a:off x="12581700" y="2563854"/>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20" name="Grønn 1">
              <a:extLst>
                <a:ext uri="{FF2B5EF4-FFF2-40B4-BE49-F238E27FC236}">
                  <a16:creationId xmlns:a16="http://schemas.microsoft.com/office/drawing/2014/main" id="{28E698CC-77AB-EB51-1CF5-6564CD6B7A81}"/>
                </a:ext>
              </a:extLst>
            </p:cNvPr>
            <p:cNvSpPr/>
            <p:nvPr userDrawn="1"/>
          </p:nvSpPr>
          <p:spPr>
            <a:xfrm rot="5400000">
              <a:off x="12899764" y="2563854"/>
              <a:ext cx="180000" cy="180000"/>
            </a:xfrm>
            <a:prstGeom prst="ellipse">
              <a:avLst/>
            </a:prstGeom>
            <a:solidFill>
              <a:schemeClr val="bg1"/>
            </a:solid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grpSp>
    </p:spTree>
    <p:extLst>
      <p:ext uri="{BB962C8B-B14F-4D97-AF65-F5344CB8AC3E}">
        <p14:creationId xmlns:p14="http://schemas.microsoft.com/office/powerpoint/2010/main" val="155060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un tittel">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A56185-D9BD-0C25-A3A0-C307EB37EF91}"/>
              </a:ext>
            </a:extLst>
          </p:cNvPr>
          <p:cNvSpPr>
            <a:spLocks noGrp="1"/>
          </p:cNvSpPr>
          <p:nvPr>
            <p:ph type="title"/>
          </p:nvPr>
        </p:nvSpPr>
        <p:spPr/>
        <p:txBody>
          <a:bodyPr/>
          <a:lstStyle/>
          <a:p>
            <a:r>
              <a:rPr lang="nb-NO"/>
              <a:t>Klikk for å redigere tittelstil</a:t>
            </a:r>
            <a:endParaRPr lang="en-NO" dirty="0"/>
          </a:p>
        </p:txBody>
      </p:sp>
      <p:sp>
        <p:nvSpPr>
          <p:cNvPr id="6" name="Text Placeholder 6">
            <a:extLst>
              <a:ext uri="{FF2B5EF4-FFF2-40B4-BE49-F238E27FC236}">
                <a16:creationId xmlns:a16="http://schemas.microsoft.com/office/drawing/2014/main" id="{B876AFB8-5A19-1E53-0537-93F6873B89AC}"/>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rgbClr val="015945"/>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4" name="Tips">
            <a:extLst>
              <a:ext uri="{FF2B5EF4-FFF2-40B4-BE49-F238E27FC236}">
                <a16:creationId xmlns:a16="http://schemas.microsoft.com/office/drawing/2014/main" id="{397373A8-A946-F97E-0AB1-58DAE2400011}"/>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med </a:t>
            </a:r>
            <a:r>
              <a:rPr lang="en-NO" sz="1200" i="1" dirty="0">
                <a:solidFill>
                  <a:schemeClr val="tx1">
                    <a:lumMod val="65000"/>
                    <a:lumOff val="35000"/>
                  </a:schemeClr>
                </a:solidFill>
              </a:rPr>
              <a:t>Kun tittel</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405675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un tittel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EA56185-D9BD-0C25-A3A0-C307EB37EF91}"/>
              </a:ext>
            </a:extLst>
          </p:cNvPr>
          <p:cNvSpPr>
            <a:spLocks noGrp="1"/>
          </p:cNvSpPr>
          <p:nvPr>
            <p:ph type="title"/>
          </p:nvPr>
        </p:nvSpPr>
        <p:spPr/>
        <p:txBody>
          <a:bodyPr/>
          <a:lstStyle>
            <a:lvl1pPr>
              <a:defRPr>
                <a:solidFill>
                  <a:schemeClr val="bg1"/>
                </a:solidFill>
              </a:defRPr>
            </a:lvl1pPr>
          </a:lstStyle>
          <a:p>
            <a:r>
              <a:rPr lang="nb-NO"/>
              <a:t>Klikk for å redigere tittelstil</a:t>
            </a:r>
            <a:endParaRPr lang="en-NO" dirty="0"/>
          </a:p>
        </p:txBody>
      </p:sp>
      <p:sp>
        <p:nvSpPr>
          <p:cNvPr id="3" name="Text Placeholder 6">
            <a:extLst>
              <a:ext uri="{FF2B5EF4-FFF2-40B4-BE49-F238E27FC236}">
                <a16:creationId xmlns:a16="http://schemas.microsoft.com/office/drawing/2014/main" id="{7DB3E68C-E6D1-A504-D8A5-AE37528261BE}"/>
              </a:ext>
            </a:extLst>
          </p:cNvPr>
          <p:cNvSpPr>
            <a:spLocks noGrp="1"/>
          </p:cNvSpPr>
          <p:nvPr>
            <p:ph type="body" sz="quarter" idx="14" hasCustomPrompt="1"/>
          </p:nvPr>
        </p:nvSpPr>
        <p:spPr>
          <a:xfrm>
            <a:off x="623888" y="333375"/>
            <a:ext cx="10909300" cy="325437"/>
          </a:xfrm>
        </p:spPr>
        <p:txBody>
          <a:bodyPr/>
          <a:lstStyle>
            <a:lvl1pPr marL="0" indent="0">
              <a:lnSpc>
                <a:spcPct val="100000"/>
              </a:lnSpc>
              <a:buNone/>
              <a:defRPr sz="1600">
                <a:solidFill>
                  <a:schemeClr val="bg2"/>
                </a:solidFill>
              </a:defRPr>
            </a:lvl1pPr>
            <a:lvl2pPr marL="225411" indent="0">
              <a:buNone/>
              <a:defRPr/>
            </a:lvl2pPr>
            <a:lvl3pPr marL="447654" indent="0">
              <a:buNone/>
              <a:defRPr/>
            </a:lvl3pPr>
            <a:lvl4pPr marL="668304" indent="0">
              <a:buNone/>
              <a:defRPr/>
            </a:lvl4pPr>
            <a:lvl5pPr marL="888955" indent="0">
              <a:buNone/>
              <a:defRPr/>
            </a:lvl5pPr>
          </a:lstStyle>
          <a:p>
            <a:pPr lvl="0"/>
            <a:r>
              <a:rPr lang="en-GB" dirty="0" err="1"/>
              <a:t>Subtittel</a:t>
            </a:r>
            <a:endParaRPr lang="en-NO" dirty="0"/>
          </a:p>
        </p:txBody>
      </p:sp>
      <p:pic>
        <p:nvPicPr>
          <p:cNvPr id="5" name="NHN-logo">
            <a:extLst>
              <a:ext uri="{FF2B5EF4-FFF2-40B4-BE49-F238E27FC236}">
                <a16:creationId xmlns:a16="http://schemas.microsoft.com/office/drawing/2014/main" id="{B1BE1863-BAD5-EE8E-59E5-66B2762ABDD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6" name="Tips">
            <a:extLst>
              <a:ext uri="{FF2B5EF4-FFF2-40B4-BE49-F238E27FC236}">
                <a16:creationId xmlns:a16="http://schemas.microsoft.com/office/drawing/2014/main" id="{0A922957-2776-42E3-AC1C-07296A8D4F39}"/>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 med </a:t>
            </a:r>
            <a:r>
              <a:rPr lang="en-NO" sz="1200" i="1" dirty="0">
                <a:solidFill>
                  <a:schemeClr val="tx1">
                    <a:lumMod val="65000"/>
                    <a:lumOff val="35000"/>
                  </a:schemeClr>
                </a:solidFill>
              </a:rPr>
              <a:t>Kun tittel</a:t>
            </a:r>
            <a:r>
              <a:rPr lang="en-NO" sz="1200" dirty="0">
                <a:solidFill>
                  <a:schemeClr val="tx1">
                    <a:lumMod val="65000"/>
                    <a:lumOff val="35000"/>
                  </a:schemeClr>
                </a:solidFill>
              </a:rPr>
              <a:t>.</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algn="l"/>
            <a:endParaRPr lang="en-NO" sz="1200" dirty="0">
              <a:solidFill>
                <a:schemeClr val="tx1">
                  <a:lumMod val="65000"/>
                  <a:lumOff val="35000"/>
                </a:schemeClr>
              </a:solidFill>
            </a:endParaRPr>
          </a:p>
        </p:txBody>
      </p:sp>
    </p:spTree>
    <p:extLst>
      <p:ext uri="{BB962C8B-B14F-4D97-AF65-F5344CB8AC3E}">
        <p14:creationId xmlns:p14="http://schemas.microsoft.com/office/powerpoint/2010/main" val="100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35570" cy="612775"/>
          </a:xfrm>
        </p:spPr>
        <p:txBody>
          <a:bodyPr/>
          <a:lstStyle>
            <a:lvl1pPr>
              <a:defRPr sz="3200"/>
            </a:lvl1pPr>
          </a:lstStyle>
          <a:p>
            <a:r>
              <a:rPr lang="nb-NO"/>
              <a:t>Klikk for å redigere tittelstil</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024ABFDC-A378-4E3F-A2D7-0D7C8BB7CB08}"/>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132023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mørk">
    <p:bg>
      <p:bgPr>
        <a:solidFill>
          <a:schemeClr val="tx2"/>
        </a:solidFill>
        <a:effectLst/>
      </p:bgPr>
    </p:bg>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49218" cy="612775"/>
          </a:xfrm>
        </p:spPr>
        <p:txBody>
          <a:bodyPr/>
          <a:lstStyle>
            <a:lvl1pPr>
              <a:defRPr sz="3200"/>
            </a:lvl1pPr>
          </a:lstStyle>
          <a:p>
            <a:r>
              <a:rPr lang="nb-NO"/>
              <a:t>Klikk for å redigere tittelstil</a:t>
            </a:r>
            <a:endParaRPr lang="en-NO" dirty="0"/>
          </a:p>
        </p:txBody>
      </p:sp>
      <p:pic>
        <p:nvPicPr>
          <p:cNvPr id="3" name="NHN-logo">
            <a:extLst>
              <a:ext uri="{FF2B5EF4-FFF2-40B4-BE49-F238E27FC236}">
                <a16:creationId xmlns:a16="http://schemas.microsoft.com/office/drawing/2014/main" id="{72C74F22-5E65-D745-B847-A60ED18F419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5" name="Tips">
            <a:extLst>
              <a:ext uri="{FF2B5EF4-FFF2-40B4-BE49-F238E27FC236}">
                <a16:creationId xmlns:a16="http://schemas.microsoft.com/office/drawing/2014/main" id="{60C83C4A-55F4-40AD-8A3D-FFD111CB5A54}"/>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nb-NO" sz="1200" dirty="0">
                <a:solidFill>
                  <a:schemeClr val="tx1">
                    <a:lumMod val="65000"/>
                    <a:lumOff val="35000"/>
                  </a:schemeClr>
                </a:solidFill>
              </a:rPr>
              <a:t>Når du lager slike lysbilder, er det viktig at du tenker på lesbarhet og kontraster på tekst og </a:t>
            </a:r>
            <a:r>
              <a:rPr lang="nb-NO" sz="1200" dirty="0" err="1">
                <a:solidFill>
                  <a:schemeClr val="tx1">
                    <a:lumMod val="65000"/>
                    <a:lumOff val="35000"/>
                  </a:schemeClr>
                </a:solidFill>
              </a:rPr>
              <a:t>bakgrunnselementer</a:t>
            </a:r>
            <a:r>
              <a:rPr lang="nb-NO" sz="1200" dirty="0">
                <a:solidFill>
                  <a:schemeClr val="tx1">
                    <a:lumMod val="65000"/>
                    <a:lumOff val="35000"/>
                  </a:schemeClr>
                </a:solidFill>
              </a:rPr>
              <a:t>.  </a:t>
            </a:r>
          </a:p>
          <a:p>
            <a:pPr algn="l"/>
            <a:endParaRPr lang="nb-NO" sz="120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a:solidFill>
                  <a:schemeClr val="tx1">
                    <a:lumMod val="65000"/>
                    <a:lumOff val="35000"/>
                  </a:schemeClr>
                </a:solidFill>
              </a:rPr>
              <a:t>Se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33602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n bilde utfallende">
    <p:spTree>
      <p:nvGrpSpPr>
        <p:cNvPr id="1" name=""/>
        <p:cNvGrpSpPr/>
        <p:nvPr/>
      </p:nvGrpSpPr>
      <p:grpSpPr>
        <a:xfrm>
          <a:off x="0" y="0"/>
          <a:ext cx="0" cy="0"/>
          <a:chOff x="0" y="0"/>
          <a:chExt cx="0" cy="0"/>
        </a:xfrm>
      </p:grpSpPr>
      <p:sp>
        <p:nvSpPr>
          <p:cNvPr id="2" name="Title (usynlig)">
            <a:extLst>
              <a:ext uri="{FF2B5EF4-FFF2-40B4-BE49-F238E27FC236}">
                <a16:creationId xmlns:a16="http://schemas.microsoft.com/office/drawing/2014/main" id="{DEA56185-D9BD-0C25-A3A0-C307EB37EF91}"/>
              </a:ext>
            </a:extLst>
          </p:cNvPr>
          <p:cNvSpPr>
            <a:spLocks noGrp="1"/>
          </p:cNvSpPr>
          <p:nvPr>
            <p:ph type="title"/>
          </p:nvPr>
        </p:nvSpPr>
        <p:spPr>
          <a:xfrm>
            <a:off x="0" y="-879801"/>
            <a:ext cx="9921922" cy="612775"/>
          </a:xfrm>
        </p:spPr>
        <p:txBody>
          <a:bodyPr/>
          <a:lstStyle/>
          <a:p>
            <a:r>
              <a:rPr lang="nb-NO"/>
              <a:t>Klikk for å redigere tittelstil</a:t>
            </a:r>
            <a:endParaRPr lang="en-NO" dirty="0"/>
          </a:p>
        </p:txBody>
      </p:sp>
      <p:sp>
        <p:nvSpPr>
          <p:cNvPr id="3" name="Picture Placeholder">
            <a:extLst>
              <a:ext uri="{FF2B5EF4-FFF2-40B4-BE49-F238E27FC236}">
                <a16:creationId xmlns:a16="http://schemas.microsoft.com/office/drawing/2014/main" id="{119076AB-7F42-7731-E5FC-B4FC851A15ED}"/>
              </a:ext>
            </a:extLst>
          </p:cNvPr>
          <p:cNvSpPr>
            <a:spLocks noGrp="1"/>
          </p:cNvSpPr>
          <p:nvPr>
            <p:ph type="pic" sz="quarter" idx="13"/>
          </p:nvPr>
        </p:nvSpPr>
        <p:spPr>
          <a:xfrm>
            <a:off x="0" y="0"/>
            <a:ext cx="12192000" cy="6858000"/>
          </a:xfrm>
        </p:spPr>
        <p:txBody>
          <a:bodyPr lIns="180000" tIns="180000" rIns="180000" bIns="180000">
            <a:normAutofit/>
          </a:bodyPr>
          <a:lstStyle>
            <a:lvl1pPr marL="0" indent="0" algn="ctr">
              <a:buFontTx/>
              <a:buNone/>
              <a:defRPr sz="1600">
                <a:solidFill>
                  <a:srgbClr val="015945"/>
                </a:solidFill>
              </a:defRPr>
            </a:lvl1pPr>
          </a:lstStyle>
          <a:p>
            <a:r>
              <a:rPr lang="nb-NO"/>
              <a:t>Klikk på ikonet for å legge til et bilde</a:t>
            </a:r>
            <a:endParaRPr lang="en-NO" dirty="0"/>
          </a:p>
        </p:txBody>
      </p:sp>
      <p:pic>
        <p:nvPicPr>
          <p:cNvPr id="5" name="NHN-logo">
            <a:extLst>
              <a:ext uri="{FF2B5EF4-FFF2-40B4-BE49-F238E27FC236}">
                <a16:creationId xmlns:a16="http://schemas.microsoft.com/office/drawing/2014/main" id="{B5C0645F-FAC9-EE9D-0430-D9C520D918D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6" name="Tips">
            <a:extLst>
              <a:ext uri="{FF2B5EF4-FFF2-40B4-BE49-F238E27FC236}">
                <a16:creationId xmlns:a16="http://schemas.microsoft.com/office/drawing/2014/main" id="{6C24F58E-001B-4903-A07C-04AB8E79167D}"/>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br>
              <a:rPr lang="nb-NO" sz="1200" dirty="0">
                <a:solidFill>
                  <a:schemeClr val="tx1">
                    <a:lumMod val="65000"/>
                    <a:lumOff val="35000"/>
                  </a:schemeClr>
                </a:solidFill>
              </a:rPr>
            </a:b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er ønskelig å legge tekst eller grafikk på bildet</a:t>
            </a:r>
            <a:r>
              <a:rPr lang="nb-NO" sz="1200" dirty="0">
                <a:solidFill>
                  <a:schemeClr val="tx1">
                    <a:lumMod val="65000"/>
                    <a:lumOff val="35000"/>
                  </a:schemeClr>
                </a:solidFill>
              </a:rPr>
              <a:t>, s</a:t>
            </a:r>
            <a:r>
              <a:rPr lang="en-GB" sz="1200" i="0" dirty="0">
                <a:solidFill>
                  <a:schemeClr val="tx1">
                    <a:lumMod val="65000"/>
                    <a:lumOff val="35000"/>
                  </a:schemeClr>
                </a:solidFill>
              </a:rPr>
              <a:t>e </a:t>
            </a:r>
            <a:r>
              <a:rPr lang="en-GB" sz="1200" i="0" dirty="0" err="1">
                <a:solidFill>
                  <a:schemeClr val="tx1">
                    <a:lumMod val="65000"/>
                    <a:lumOff val="35000"/>
                  </a:schemeClr>
                </a:solidFill>
              </a:rPr>
              <a:t>farge-kombinasjoner</a:t>
            </a:r>
            <a:r>
              <a:rPr lang="en-GB" sz="1200" i="0" dirty="0">
                <a:solidFill>
                  <a:schemeClr val="tx1">
                    <a:lumMod val="65000"/>
                    <a:lumOff val="35000"/>
                  </a:schemeClr>
                </a:solidFill>
              </a:rPr>
              <a:t> </a:t>
            </a:r>
            <a:r>
              <a:rPr lang="en-GB" sz="1200" i="0" dirty="0" err="1">
                <a:solidFill>
                  <a:schemeClr val="tx1">
                    <a:lumMod val="65000"/>
                    <a:lumOff val="35000"/>
                  </a:schemeClr>
                </a:solidFill>
              </a:rPr>
              <a:t>i</a:t>
            </a:r>
            <a:r>
              <a:rPr lang="en-GB" sz="1200" i="0" dirty="0">
                <a:solidFill>
                  <a:schemeClr val="tx1">
                    <a:lumMod val="65000"/>
                    <a:lumOff val="35000"/>
                  </a:schemeClr>
                </a:solidFill>
              </a:rPr>
              <a:t>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r>
              <a:rPr lang="en-GB" sz="1200" i="0" dirty="0" err="1">
                <a:solidFill>
                  <a:schemeClr val="tx1">
                    <a:lumMod val="65000"/>
                    <a:lumOff val="35000"/>
                  </a:schemeClr>
                </a:solidFill>
              </a:rPr>
              <a:t>Ihht</a:t>
            </a:r>
            <a:r>
              <a:rPr lang="en-GB" sz="1200" i="0" dirty="0">
                <a:solidFill>
                  <a:schemeClr val="tx1">
                    <a:lumMod val="65000"/>
                    <a:lumOff val="35000"/>
                  </a:schemeClr>
                </a:solidFill>
              </a:rPr>
              <a:t> </a:t>
            </a:r>
            <a:r>
              <a:rPr lang="en-GB" sz="1200" i="0" dirty="0" err="1">
                <a:solidFill>
                  <a:schemeClr val="tx1">
                    <a:lumMod val="65000"/>
                    <a:lumOff val="35000"/>
                  </a:schemeClr>
                </a:solidFill>
              </a:rPr>
              <a:t>krav</a:t>
            </a:r>
            <a:r>
              <a:rPr lang="en-GB" sz="1200" i="0" dirty="0">
                <a:solidFill>
                  <a:schemeClr val="tx1">
                    <a:lumMod val="65000"/>
                    <a:lumOff val="35000"/>
                  </a:schemeClr>
                </a:solidFill>
              </a:rPr>
              <a:t> om </a:t>
            </a:r>
            <a:r>
              <a:rPr lang="en-GB" sz="1200" i="0" dirty="0" err="1">
                <a:solidFill>
                  <a:schemeClr val="tx1">
                    <a:lumMod val="65000"/>
                    <a:lumOff val="35000"/>
                  </a:schemeClr>
                </a:solidFill>
              </a:rPr>
              <a:t>universell</a:t>
            </a:r>
            <a:r>
              <a:rPr lang="en-GB" sz="1200" i="0" dirty="0">
                <a:solidFill>
                  <a:schemeClr val="tx1">
                    <a:lumMod val="65000"/>
                    <a:lumOff val="35000"/>
                  </a:schemeClr>
                </a:solidFill>
              </a:rPr>
              <a:t> </a:t>
            </a:r>
            <a:r>
              <a:rPr lang="en-GB" sz="1200" i="0" dirty="0" err="1">
                <a:solidFill>
                  <a:schemeClr val="tx1">
                    <a:lumMod val="65000"/>
                    <a:lumOff val="35000"/>
                  </a:schemeClr>
                </a:solidFill>
              </a:rPr>
              <a:t>utforming</a:t>
            </a:r>
            <a:r>
              <a:rPr lang="en-GB" sz="1200" i="0" dirty="0">
                <a:solidFill>
                  <a:schemeClr val="tx1">
                    <a:lumMod val="65000"/>
                    <a:lumOff val="35000"/>
                  </a:schemeClr>
                </a:solidFill>
              </a:rPr>
              <a:t>, </a:t>
            </a:r>
            <a:r>
              <a:rPr lang="en-GB" sz="1200" i="0" dirty="0" err="1">
                <a:solidFill>
                  <a:schemeClr val="tx1">
                    <a:lumMod val="65000"/>
                    <a:lumOff val="35000"/>
                  </a:schemeClr>
                </a:solidFill>
              </a:rPr>
              <a:t>skal</a:t>
            </a:r>
            <a:r>
              <a:rPr lang="en-GB" sz="1200" i="0" dirty="0">
                <a:solidFill>
                  <a:schemeClr val="tx1">
                    <a:lumMod val="65000"/>
                    <a:lumOff val="35000"/>
                  </a:schemeClr>
                </a:solidFill>
              </a:rPr>
              <a:t> </a:t>
            </a:r>
            <a:r>
              <a:rPr lang="en-GB" sz="1200" i="0" dirty="0" err="1">
                <a:solidFill>
                  <a:schemeClr val="tx1">
                    <a:lumMod val="65000"/>
                    <a:lumOff val="35000"/>
                  </a:schemeClr>
                </a:solidFill>
              </a:rPr>
              <a:t>tttelfeltet</a:t>
            </a:r>
            <a:r>
              <a:rPr lang="en-GB" sz="1200" i="0" dirty="0">
                <a:solidFill>
                  <a:schemeClr val="tx1">
                    <a:lumMod val="65000"/>
                    <a:lumOff val="35000"/>
                  </a:schemeClr>
                </a:solidFill>
              </a:rPr>
              <a:t> </a:t>
            </a:r>
            <a:r>
              <a:rPr lang="en-GB" sz="1200" i="0" dirty="0" err="1">
                <a:solidFill>
                  <a:schemeClr val="tx1">
                    <a:lumMod val="65000"/>
                    <a:lumOff val="35000"/>
                  </a:schemeClr>
                </a:solidFill>
              </a:rPr>
              <a:t>som</a:t>
            </a:r>
            <a:r>
              <a:rPr lang="en-GB" sz="1200" i="0" dirty="0">
                <a:solidFill>
                  <a:schemeClr val="tx1">
                    <a:lumMod val="65000"/>
                    <a:lumOff val="35000"/>
                  </a:schemeClr>
                </a:solidFill>
              </a:rPr>
              <a:t> ligger </a:t>
            </a:r>
            <a:r>
              <a:rPr lang="en-GB" sz="1200" i="0" dirty="0" err="1">
                <a:solidFill>
                  <a:schemeClr val="tx1">
                    <a:lumMod val="65000"/>
                    <a:lumOff val="35000"/>
                  </a:schemeClr>
                </a:solidFill>
              </a:rPr>
              <a:t>utenfor</a:t>
            </a:r>
            <a:r>
              <a:rPr lang="en-GB" sz="1200" i="0" dirty="0">
                <a:solidFill>
                  <a:schemeClr val="tx1">
                    <a:lumMod val="65000"/>
                    <a:lumOff val="35000"/>
                  </a:schemeClr>
                </a:solidFill>
              </a:rPr>
              <a:t> </a:t>
            </a:r>
            <a:r>
              <a:rPr lang="en-GB" sz="1200" i="0" dirty="0" err="1">
                <a:solidFill>
                  <a:schemeClr val="tx1">
                    <a:lumMod val="65000"/>
                    <a:lumOff val="35000"/>
                  </a:schemeClr>
                </a:solidFill>
              </a:rPr>
              <a:t>lysbildet</a:t>
            </a:r>
            <a:r>
              <a:rPr lang="en-GB" sz="1200" i="0" dirty="0">
                <a:solidFill>
                  <a:schemeClr val="tx1">
                    <a:lumMod val="65000"/>
                    <a:lumOff val="35000"/>
                  </a:schemeClr>
                </a:solidFill>
              </a:rPr>
              <a:t> </a:t>
            </a:r>
            <a:r>
              <a:rPr lang="en-GB" sz="1200" i="0" dirty="0" err="1">
                <a:solidFill>
                  <a:schemeClr val="tx1">
                    <a:lumMod val="65000"/>
                    <a:lumOff val="35000"/>
                  </a:schemeClr>
                </a:solidFill>
              </a:rPr>
              <a:t>alltid</a:t>
            </a:r>
            <a:r>
              <a:rPr lang="en-GB" sz="1200" i="0" dirty="0">
                <a:solidFill>
                  <a:schemeClr val="tx1">
                    <a:lumMod val="65000"/>
                    <a:lumOff val="35000"/>
                  </a:schemeClr>
                </a:solidFill>
              </a:rPr>
              <a:t> </a:t>
            </a:r>
            <a:r>
              <a:rPr lang="en-GB" sz="1200" i="0" dirty="0" err="1">
                <a:solidFill>
                  <a:schemeClr val="tx1">
                    <a:lumMod val="65000"/>
                    <a:lumOff val="35000"/>
                  </a:schemeClr>
                </a:solidFill>
              </a:rPr>
              <a:t>brukes</a:t>
            </a:r>
            <a:r>
              <a:rPr lang="en-GB" sz="1200" i="0" dirty="0">
                <a:solidFill>
                  <a:schemeClr val="tx1">
                    <a:lumMod val="65000"/>
                    <a:lumOff val="35000"/>
                  </a:schemeClr>
                </a:solidFill>
              </a:rPr>
              <a:t>. (</a:t>
            </a:r>
            <a:r>
              <a:rPr lang="en-GB" sz="1200" i="0" dirty="0" err="1">
                <a:solidFill>
                  <a:schemeClr val="tx1">
                    <a:lumMod val="65000"/>
                    <a:lumOff val="35000"/>
                  </a:schemeClr>
                </a:solidFill>
              </a:rPr>
              <a:t>Skjermopplesning</a:t>
            </a:r>
            <a:r>
              <a:rPr lang="en-GB" sz="1200" i="0" dirty="0">
                <a:solidFill>
                  <a:schemeClr val="tx1">
                    <a:lumMod val="65000"/>
                    <a:lumOff val="35000"/>
                  </a:schemeClr>
                </a:solidFill>
              </a:rPr>
              <a:t>).</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0" dirty="0">
              <a:solidFill>
                <a:schemeClr val="tx1">
                  <a:lumMod val="65000"/>
                  <a:lumOff val="35000"/>
                </a:schemeClr>
              </a:solidFill>
            </a:endParaRPr>
          </a:p>
          <a:p>
            <a:pPr marL="0" marR="0" lvl="0" indent="0" algn="l" defTabSz="1219140"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p:txBody>
      </p:sp>
    </p:spTree>
    <p:extLst>
      <p:ext uri="{BB962C8B-B14F-4D97-AF65-F5344CB8AC3E}">
        <p14:creationId xmlns:p14="http://schemas.microsoft.com/office/powerpoint/2010/main" val="322458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vslutning, tekst og bilde">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9" y="1168521"/>
            <a:ext cx="7200896" cy="1757965"/>
          </a:xfrm>
        </p:spPr>
        <p:txBody>
          <a:bodyPr anchor="b"/>
          <a:lstStyle>
            <a:lvl1pPr>
              <a:lnSpc>
                <a:spcPct val="90000"/>
              </a:lnSpc>
              <a:spcBef>
                <a:spcPts val="1000"/>
              </a:spcBef>
              <a:defRPr sz="6000">
                <a:solidFill>
                  <a:schemeClr val="tx2"/>
                </a:solidFill>
              </a:defRPr>
            </a:lvl1pPr>
          </a:lstStyle>
          <a:p>
            <a:r>
              <a:rPr lang="nb-NO"/>
              <a:t>Klikk for å redigere tittelstil</a:t>
            </a:r>
            <a:endParaRPr lang="en-NO" dirty="0"/>
          </a:p>
        </p:txBody>
      </p:sp>
      <p:sp>
        <p:nvSpPr>
          <p:cNvPr id="26" name="Subtitle">
            <a:extLst>
              <a:ext uri="{FF2B5EF4-FFF2-40B4-BE49-F238E27FC236}">
                <a16:creationId xmlns:a16="http://schemas.microsoft.com/office/drawing/2014/main" id="{988293FC-89EF-461E-924D-32FC068248EF}"/>
              </a:ext>
            </a:extLst>
          </p:cNvPr>
          <p:cNvSpPr>
            <a:spLocks noGrp="1"/>
          </p:cNvSpPr>
          <p:nvPr>
            <p:ph type="subTitle" idx="20"/>
          </p:nvPr>
        </p:nvSpPr>
        <p:spPr>
          <a:xfrm>
            <a:off x="623890" y="3157540"/>
            <a:ext cx="7200000" cy="482400"/>
          </a:xfrm>
        </p:spPr>
        <p:txBody>
          <a:bodyPr/>
          <a:lstStyle>
            <a:lvl1pPr marL="0" indent="0" algn="l">
              <a:lnSpc>
                <a:spcPct val="100000"/>
              </a:lnSpc>
              <a:buNone/>
              <a:defRPr sz="3200">
                <a:solidFill>
                  <a:srgbClr val="015945"/>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7" name="Text Placeholder">
            <a:extLst>
              <a:ext uri="{FF2B5EF4-FFF2-40B4-BE49-F238E27FC236}">
                <a16:creationId xmlns:a16="http://schemas.microsoft.com/office/drawing/2014/main" id="{4A7B5508-6E0A-8DA2-CA50-CC9D5566A5F7}"/>
              </a:ext>
            </a:extLst>
          </p:cNvPr>
          <p:cNvSpPr>
            <a:spLocks noGrp="1"/>
          </p:cNvSpPr>
          <p:nvPr>
            <p:ph type="body" sz="quarter" idx="13"/>
          </p:nvPr>
        </p:nvSpPr>
        <p:spPr>
          <a:xfrm>
            <a:off x="636508" y="3698877"/>
            <a:ext cx="7200897" cy="307777"/>
          </a:xfrm>
        </p:spPr>
        <p:txBody>
          <a:bodyPr>
            <a:noAutofit/>
          </a:bodyPr>
          <a:lstStyle>
            <a:lvl1pPr marL="0" indent="0">
              <a:lnSpc>
                <a:spcPct val="100000"/>
              </a:lnSpc>
              <a:buFontTx/>
              <a:buNone/>
              <a:defRPr sz="2000">
                <a:solidFill>
                  <a:srgbClr val="015945"/>
                </a:solidFill>
              </a:defRPr>
            </a:lvl1pPr>
          </a:lstStyle>
          <a:p>
            <a:pPr lvl="0"/>
            <a:r>
              <a:rPr lang="nb-NO"/>
              <a:t>Klikk for å redigere tekststiler i malen</a:t>
            </a:r>
          </a:p>
        </p:txBody>
      </p:sp>
      <p:sp>
        <p:nvSpPr>
          <p:cNvPr id="13" name="Plassholder for bilde">
            <a:extLst>
              <a:ext uri="{FF2B5EF4-FFF2-40B4-BE49-F238E27FC236}">
                <a16:creationId xmlns:a16="http://schemas.microsoft.com/office/drawing/2014/main" id="{269C0B72-ACE6-8FD4-4704-11B86247DC5F}"/>
              </a:ext>
            </a:extLst>
          </p:cNvPr>
          <p:cNvSpPr>
            <a:spLocks noGrp="1" noChangeAspect="1"/>
          </p:cNvSpPr>
          <p:nvPr>
            <p:ph type="pic" sz="quarter" idx="28"/>
          </p:nvPr>
        </p:nvSpPr>
        <p:spPr>
          <a:xfrm>
            <a:off x="8293188" y="1350681"/>
            <a:ext cx="3240000" cy="3240000"/>
          </a:xfrm>
          <a:prstGeom prst="ellipse">
            <a:avLst/>
          </a:prstGeom>
          <a:noFill/>
        </p:spPr>
        <p:txBody>
          <a:bodyPr>
            <a:normAutofit/>
          </a:bodyPr>
          <a:lstStyle>
            <a:lvl1pPr marL="0" indent="0" algn="ctr">
              <a:buNone/>
              <a:defRPr sz="1100">
                <a:solidFill>
                  <a:srgbClr val="015945"/>
                </a:solidFill>
              </a:defRPr>
            </a:lvl1pPr>
          </a:lstStyle>
          <a:p>
            <a:r>
              <a:rPr lang="nb-NO"/>
              <a:t>Klikk på ikonet for å legge til et bilde</a:t>
            </a:r>
            <a:endParaRPr lang="nb-NO" dirty="0"/>
          </a:p>
        </p:txBody>
      </p:sp>
      <p:sp>
        <p:nvSpPr>
          <p:cNvPr id="15" name="Text Placeholder">
            <a:extLst>
              <a:ext uri="{FF2B5EF4-FFF2-40B4-BE49-F238E27FC236}">
                <a16:creationId xmlns:a16="http://schemas.microsoft.com/office/drawing/2014/main" id="{10F08A31-2E98-F5D4-AA29-13ED0BC6E1A0}"/>
              </a:ext>
            </a:extLst>
          </p:cNvPr>
          <p:cNvSpPr>
            <a:spLocks noGrp="1"/>
          </p:cNvSpPr>
          <p:nvPr>
            <p:ph type="body" sz="quarter" idx="30"/>
          </p:nvPr>
        </p:nvSpPr>
        <p:spPr>
          <a:xfrm>
            <a:off x="8293188" y="4797257"/>
            <a:ext cx="3240001" cy="977050"/>
          </a:xfrm>
        </p:spPr>
        <p:txBody>
          <a:bodyPr>
            <a:normAutofit/>
          </a:bodyPr>
          <a:lstStyle>
            <a:lvl1pPr marL="0" indent="0" algn="ctr">
              <a:buFontTx/>
              <a:buNone/>
              <a:defRPr sz="1200">
                <a:solidFill>
                  <a:srgbClr val="015945"/>
                </a:solidFill>
              </a:defRPr>
            </a:lvl1pPr>
          </a:lstStyle>
          <a:p>
            <a:pPr lvl="0"/>
            <a:r>
              <a:rPr lang="nb-NO"/>
              <a:t>Klikk for å redigere tekststiler i malen</a:t>
            </a:r>
          </a:p>
        </p:txBody>
      </p:sp>
      <p:pic>
        <p:nvPicPr>
          <p:cNvPr id="4" name="NHN-logo">
            <a:extLst>
              <a:ext uri="{FF2B5EF4-FFF2-40B4-BE49-F238E27FC236}">
                <a16:creationId xmlns:a16="http://schemas.microsoft.com/office/drawing/2014/main" id="{B8823462-305B-2E90-938D-E804B90B46D6}"/>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3888" y="336270"/>
            <a:ext cx="2160000" cy="186944"/>
          </a:xfrm>
          <a:prstGeom prst="rect">
            <a:avLst/>
          </a:prstGeom>
        </p:spPr>
      </p:pic>
      <p:sp>
        <p:nvSpPr>
          <p:cNvPr id="6" name="Tips">
            <a:extLst>
              <a:ext uri="{FF2B5EF4-FFF2-40B4-BE49-F238E27FC236}">
                <a16:creationId xmlns:a16="http://schemas.microsoft.com/office/drawing/2014/main" id="{F2A8245A-A894-2934-826F-3C6CB334ADE6}"/>
              </a:ext>
            </a:extLst>
          </p:cNvPr>
          <p:cNvSpPr txBox="1"/>
          <p:nvPr/>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Sidemal som kan brukes til enten introduksjonslysbilde eller avslutningslysbilde.</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Et eksempel på bruk er introduksjonslysbilde av presentatør.</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ikke er ønskelig med logo på denne sliden, </a:t>
            </a:r>
            <a:r>
              <a:rPr lang="nb-NO" sz="1200" dirty="0">
                <a:solidFill>
                  <a:schemeClr val="tx1">
                    <a:lumMod val="65000"/>
                    <a:lumOff val="35000"/>
                  </a:schemeClr>
                </a:solidFill>
              </a:rPr>
              <a:t>kan man skru dette av. Se hvordan i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Bildeform som ikke fylles med bilde, vises ikke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r>
              <a:rPr lang="en-NO" sz="1200" dirty="0">
                <a:solidFill>
                  <a:schemeClr val="tx1">
                    <a:lumMod val="65000"/>
                    <a:lumOff val="35000"/>
                  </a:schemeClr>
                </a:solidFill>
              </a:rPr>
              <a:t> </a:t>
            </a:r>
          </a:p>
        </p:txBody>
      </p:sp>
    </p:spTree>
    <p:extLst>
      <p:ext uri="{BB962C8B-B14F-4D97-AF65-F5344CB8AC3E}">
        <p14:creationId xmlns:p14="http://schemas.microsoft.com/office/powerpoint/2010/main" val="28518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26">
                                            <p:txEl>
                                              <p:pRg st="0" end="0"/>
                                            </p:txEl>
                                          </p:spTgt>
                                        </p:tgtEl>
                                        <p:attrNameLst>
                                          <p:attrName>style.visibility</p:attrName>
                                        </p:attrNameLst>
                                      </p:cBhvr>
                                      <p:to>
                                        <p:strVal val="visible"/>
                                      </p:to>
                                    </p:set>
                                    <p:animEffect transition="in" filter="fade">
                                      <p:cBhvr>
                                        <p:cTn id="16"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10" presetClass="entr" presetSubtype="0" fill="hold" nodeType="withEffect">
                  <p:stCondLst>
                    <p:cond delay="20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7" grpId="0" build="p">
        <p:tmplLst>
          <p:tmpl lvl="1">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3" grpId="0"/>
      <p:bldP spid="15" grpId="0" build="p">
        <p:tmplLst>
          <p:tmpl lvl="1">
            <p:tnLst>
              <p:par>
                <p:cTn presetID="10"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vslutning, tekst og bilde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8C46AD7-05DF-1FFD-D191-7EE60A492820}"/>
              </a:ext>
            </a:extLst>
          </p:cNvPr>
          <p:cNvSpPr>
            <a:spLocks noGrp="1"/>
          </p:cNvSpPr>
          <p:nvPr>
            <p:ph type="title"/>
          </p:nvPr>
        </p:nvSpPr>
        <p:spPr>
          <a:xfrm>
            <a:off x="636509" y="1168521"/>
            <a:ext cx="7200896" cy="1757965"/>
          </a:xfrm>
        </p:spPr>
        <p:txBody>
          <a:bodyPr anchor="b"/>
          <a:lstStyle>
            <a:lvl1pPr>
              <a:lnSpc>
                <a:spcPct val="90000"/>
              </a:lnSpc>
              <a:spcBef>
                <a:spcPts val="1000"/>
              </a:spcBef>
              <a:defRPr sz="6000">
                <a:solidFill>
                  <a:schemeClr val="bg2"/>
                </a:solidFill>
              </a:defRPr>
            </a:lvl1pPr>
          </a:lstStyle>
          <a:p>
            <a:r>
              <a:rPr lang="nb-NO"/>
              <a:t>Klikk for å redigere tittelstil</a:t>
            </a:r>
            <a:endParaRPr lang="en-NO" dirty="0"/>
          </a:p>
        </p:txBody>
      </p:sp>
      <p:sp>
        <p:nvSpPr>
          <p:cNvPr id="17" name="Subtitle">
            <a:extLst>
              <a:ext uri="{FF2B5EF4-FFF2-40B4-BE49-F238E27FC236}">
                <a16:creationId xmlns:a16="http://schemas.microsoft.com/office/drawing/2014/main" id="{8F633D28-32C6-F717-7735-C431B014D0E6}"/>
              </a:ext>
            </a:extLst>
          </p:cNvPr>
          <p:cNvSpPr>
            <a:spLocks noGrp="1"/>
          </p:cNvSpPr>
          <p:nvPr>
            <p:ph type="subTitle" idx="20"/>
          </p:nvPr>
        </p:nvSpPr>
        <p:spPr>
          <a:xfrm>
            <a:off x="623890" y="3157540"/>
            <a:ext cx="7200000" cy="482400"/>
          </a:xfrm>
        </p:spPr>
        <p:txBody>
          <a:bodyPr/>
          <a:lstStyle>
            <a:lvl1pPr marL="0" indent="0" algn="l">
              <a:lnSpc>
                <a:spcPct val="100000"/>
              </a:lnSpc>
              <a:buNone/>
              <a:defRPr sz="32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useBgFill="1">
        <p:nvSpPr>
          <p:cNvPr id="7" name="Text Placeholder">
            <a:extLst>
              <a:ext uri="{FF2B5EF4-FFF2-40B4-BE49-F238E27FC236}">
                <a16:creationId xmlns:a16="http://schemas.microsoft.com/office/drawing/2014/main" id="{4A7B5508-6E0A-8DA2-CA50-CC9D5566A5F7}"/>
              </a:ext>
            </a:extLst>
          </p:cNvPr>
          <p:cNvSpPr>
            <a:spLocks noGrp="1"/>
          </p:cNvSpPr>
          <p:nvPr>
            <p:ph type="body" sz="quarter" idx="13"/>
          </p:nvPr>
        </p:nvSpPr>
        <p:spPr>
          <a:xfrm>
            <a:off x="636508" y="3698877"/>
            <a:ext cx="7200897" cy="307777"/>
          </a:xfrm>
        </p:spPr>
        <p:txBody>
          <a:bodyPr>
            <a:noAutofit/>
          </a:bodyPr>
          <a:lstStyle>
            <a:lvl1pPr marL="0" indent="0">
              <a:lnSpc>
                <a:spcPct val="100000"/>
              </a:lnSpc>
              <a:buFontTx/>
              <a:buNone/>
              <a:defRPr sz="2000">
                <a:solidFill>
                  <a:schemeClr val="bg1"/>
                </a:solidFill>
              </a:defRPr>
            </a:lvl1pPr>
          </a:lstStyle>
          <a:p>
            <a:pPr lvl="0"/>
            <a:r>
              <a:rPr lang="nb-NO"/>
              <a:t>Klikk for å redigere tekststiler i malen</a:t>
            </a:r>
          </a:p>
        </p:txBody>
      </p:sp>
      <p:sp>
        <p:nvSpPr>
          <p:cNvPr id="13" name="Plassholder for bilde">
            <a:extLst>
              <a:ext uri="{FF2B5EF4-FFF2-40B4-BE49-F238E27FC236}">
                <a16:creationId xmlns:a16="http://schemas.microsoft.com/office/drawing/2014/main" id="{269C0B72-ACE6-8FD4-4704-11B86247DC5F}"/>
              </a:ext>
            </a:extLst>
          </p:cNvPr>
          <p:cNvSpPr>
            <a:spLocks noGrp="1" noChangeAspect="1"/>
          </p:cNvSpPr>
          <p:nvPr>
            <p:ph type="pic" sz="quarter" idx="28"/>
          </p:nvPr>
        </p:nvSpPr>
        <p:spPr>
          <a:xfrm>
            <a:off x="8293188" y="1350681"/>
            <a:ext cx="3240000" cy="3240000"/>
          </a:xfrm>
          <a:prstGeom prst="ellipse">
            <a:avLst/>
          </a:prstGeom>
          <a:noFill/>
        </p:spPr>
        <p:txBody>
          <a:bodyPr>
            <a:normAutofit/>
          </a:bodyPr>
          <a:lstStyle>
            <a:lvl1pPr marL="0" indent="0" algn="ctr">
              <a:buNone/>
              <a:defRPr sz="1100">
                <a:solidFill>
                  <a:schemeClr val="accent5"/>
                </a:solidFill>
              </a:defRPr>
            </a:lvl1pPr>
          </a:lstStyle>
          <a:p>
            <a:r>
              <a:rPr lang="nb-NO"/>
              <a:t>Klikk på ikonet for å legge til et bilde</a:t>
            </a:r>
            <a:endParaRPr lang="nb-NO" dirty="0"/>
          </a:p>
        </p:txBody>
      </p:sp>
      <p:sp>
        <p:nvSpPr>
          <p:cNvPr id="15" name="Text Placeholder">
            <a:extLst>
              <a:ext uri="{FF2B5EF4-FFF2-40B4-BE49-F238E27FC236}">
                <a16:creationId xmlns:a16="http://schemas.microsoft.com/office/drawing/2014/main" id="{10F08A31-2E98-F5D4-AA29-13ED0BC6E1A0}"/>
              </a:ext>
            </a:extLst>
          </p:cNvPr>
          <p:cNvSpPr>
            <a:spLocks noGrp="1"/>
          </p:cNvSpPr>
          <p:nvPr>
            <p:ph type="body" sz="quarter" idx="30"/>
          </p:nvPr>
        </p:nvSpPr>
        <p:spPr>
          <a:xfrm>
            <a:off x="8293188" y="4797257"/>
            <a:ext cx="3240001" cy="977050"/>
          </a:xfrm>
        </p:spPr>
        <p:txBody>
          <a:bodyPr>
            <a:normAutofit/>
          </a:bodyPr>
          <a:lstStyle>
            <a:lvl1pPr marL="0" indent="0" algn="ctr">
              <a:buFontTx/>
              <a:buNone/>
              <a:defRPr sz="1200">
                <a:solidFill>
                  <a:schemeClr val="accent5"/>
                </a:solidFill>
              </a:defRPr>
            </a:lvl1pPr>
          </a:lstStyle>
          <a:p>
            <a:pPr lvl="0"/>
            <a:r>
              <a:rPr lang="nb-NO"/>
              <a:t>Klikk for å redigere tekststiler i malen</a:t>
            </a:r>
          </a:p>
        </p:txBody>
      </p:sp>
      <p:pic>
        <p:nvPicPr>
          <p:cNvPr id="8" name="NHN-logo">
            <a:extLst>
              <a:ext uri="{FF2B5EF4-FFF2-40B4-BE49-F238E27FC236}">
                <a16:creationId xmlns:a16="http://schemas.microsoft.com/office/drawing/2014/main" id="{4CCFD28A-37C9-950D-E55B-8ED1528773A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3888" y="336270"/>
            <a:ext cx="2160000" cy="186065"/>
          </a:xfrm>
          <a:prstGeom prst="rect">
            <a:avLst/>
          </a:prstGeom>
        </p:spPr>
      </p:pic>
      <p:sp>
        <p:nvSpPr>
          <p:cNvPr id="9" name="Tips">
            <a:extLst>
              <a:ext uri="{FF2B5EF4-FFF2-40B4-BE49-F238E27FC236}">
                <a16:creationId xmlns:a16="http://schemas.microsoft.com/office/drawing/2014/main" id="{0E0E1E52-FFD7-4B6E-979D-FA5FCCCB2687}"/>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Sidemal som kan brukes til enten introduksjonslysbilde eller avslutningslysbilde.</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Et eksempel på bruk er introduksjonslysbilde av presentatør.</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Dersom det ikke er ønskelig med logo på denne sliden, </a:t>
            </a:r>
            <a:r>
              <a:rPr lang="nb-NO" sz="1200" dirty="0">
                <a:solidFill>
                  <a:schemeClr val="tx1">
                    <a:lumMod val="65000"/>
                    <a:lumOff val="35000"/>
                  </a:schemeClr>
                </a:solidFill>
              </a:rPr>
              <a:t>kan man skru dette av. Se hvordan i </a:t>
            </a:r>
            <a:r>
              <a:rPr lang="en-GB" sz="1200" i="0" dirty="0" err="1">
                <a:solidFill>
                  <a:schemeClr val="tx1">
                    <a:lumMod val="65000"/>
                    <a:lumOff val="35000"/>
                  </a:schemeClr>
                </a:solidFill>
              </a:rPr>
              <a:t>presentasjonen</a:t>
            </a:r>
            <a:r>
              <a:rPr lang="en-GB" sz="1200" i="0" dirty="0">
                <a:solidFill>
                  <a:schemeClr val="tx1">
                    <a:lumMod val="65000"/>
                    <a:lumOff val="35000"/>
                  </a:schemeClr>
                </a:solidFill>
              </a:rPr>
              <a:t> </a:t>
            </a:r>
            <a:r>
              <a:rPr lang="en-GB" sz="1200" i="1" dirty="0" err="1">
                <a:solidFill>
                  <a:schemeClr val="tx1">
                    <a:lumMod val="65000"/>
                    <a:lumOff val="35000"/>
                  </a:schemeClr>
                </a:solidFill>
              </a:rPr>
              <a:t>Veiledning</a:t>
            </a:r>
            <a:r>
              <a:rPr lang="en-GB" sz="1200" i="1" dirty="0">
                <a:solidFill>
                  <a:schemeClr val="tx1">
                    <a:lumMod val="65000"/>
                    <a:lumOff val="35000"/>
                  </a:schemeClr>
                </a:solidFill>
              </a:rPr>
              <a:t>, </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a:t>
            </a:r>
          </a:p>
          <a:p>
            <a:pPr marL="0" marR="0" lvl="0" indent="0" algn="l" defTabSz="1219140" rtl="0" eaLnBrk="1" fontAlgn="auto" latinLnBrk="0" hangingPunct="1">
              <a:lnSpc>
                <a:spcPct val="100000"/>
              </a:lnSpc>
              <a:spcBef>
                <a:spcPts val="0"/>
              </a:spcBef>
              <a:spcAft>
                <a:spcPts val="0"/>
              </a:spcAft>
              <a:buClrTx/>
              <a:buSzTx/>
              <a:buFontTx/>
              <a:buNone/>
              <a:tabLst/>
              <a:defRPr/>
            </a:pPr>
            <a:endParaRPr lang="en-GB" sz="1200" i="1"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Bildeform som ikke fylles med bilde, vises ikke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presentasjonsmodus</a:t>
            </a:r>
            <a:r>
              <a:rPr lang="en-GB" sz="1200" dirty="0">
                <a:solidFill>
                  <a:schemeClr val="tx1">
                    <a:lumMod val="65000"/>
                    <a:lumOff val="35000"/>
                  </a:schemeClr>
                </a:solidFill>
              </a:rPr>
              <a:t>.</a:t>
            </a:r>
            <a:r>
              <a:rPr lang="en-NO" sz="1200" dirty="0">
                <a:solidFill>
                  <a:schemeClr val="tx1">
                    <a:lumMod val="65000"/>
                    <a:lumOff val="35000"/>
                  </a:schemeClr>
                </a:solidFill>
              </a:rPr>
              <a:t> </a:t>
            </a:r>
          </a:p>
        </p:txBody>
      </p:sp>
    </p:spTree>
    <p:extLst>
      <p:ext uri="{BB962C8B-B14F-4D97-AF65-F5344CB8AC3E}">
        <p14:creationId xmlns:p14="http://schemas.microsoft.com/office/powerpoint/2010/main" val="181705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500"/>
                                        <p:tgtEl>
                                          <p:spTgt spid="15">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tmplLst>
          <p:tmpl lvl="1">
            <p:tnLst>
              <p:par>
                <p:cTn presetID="10" presetClass="entr" presetSubtype="0" fill="hold" nodeType="withEffect">
                  <p:stCondLst>
                    <p:cond delay="20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7" grpId="0" build="p">
        <p:tmplLst>
          <p:tmpl lvl="1">
            <p:tnLst>
              <p:par>
                <p:cTn presetID="10" presetClass="entr" presetSubtype="0" fill="hold" nodeType="withEffect">
                  <p:stCondLst>
                    <p:cond delay="20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13" grpId="0"/>
      <p:bldP spid="15" grpId="0" build="p">
        <p:tmplLst>
          <p:tmpl lvl="1">
            <p:tnLst>
              <p:par>
                <p:cTn presetID="10" presetClass="entr" presetSubtype="0" fill="hold" nodeType="withEffect">
                  <p:stCondLst>
                    <p:cond delay="2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vslutning, logo og visj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56185-D9BD-0C25-A3A0-C307EB37EF91}"/>
              </a:ext>
            </a:extLst>
          </p:cNvPr>
          <p:cNvSpPr>
            <a:spLocks noGrp="1"/>
          </p:cNvSpPr>
          <p:nvPr>
            <p:ph type="title" hasCustomPrompt="1"/>
          </p:nvPr>
        </p:nvSpPr>
        <p:spPr>
          <a:xfrm>
            <a:off x="26696" y="-908114"/>
            <a:ext cx="10304659" cy="612775"/>
          </a:xfrm>
        </p:spPr>
        <p:txBody>
          <a:bodyPr/>
          <a:lstStyle>
            <a:lvl1pPr>
              <a:defRPr sz="3200">
                <a:solidFill>
                  <a:schemeClr val="tx1"/>
                </a:solidFill>
              </a:defRPr>
            </a:lvl1pPr>
          </a:lstStyle>
          <a:p>
            <a:r>
              <a:rPr lang="en-GB" dirty="0" err="1"/>
              <a:t>Avslutning</a:t>
            </a:r>
            <a:r>
              <a:rPr lang="en-GB" dirty="0"/>
              <a:t> logo </a:t>
            </a:r>
            <a:r>
              <a:rPr lang="en-GB" dirty="0" err="1"/>
              <a:t>og</a:t>
            </a:r>
            <a:r>
              <a:rPr lang="en-GB" dirty="0"/>
              <a:t> </a:t>
            </a:r>
            <a:r>
              <a:rPr lang="en-GB" dirty="0" err="1"/>
              <a:t>visjon</a:t>
            </a:r>
            <a:endParaRPr lang="en-NO" dirty="0"/>
          </a:p>
        </p:txBody>
      </p:sp>
      <p:sp>
        <p:nvSpPr>
          <p:cNvPr id="7" name="Tips">
            <a:extLst>
              <a:ext uri="{FF2B5EF4-FFF2-40B4-BE49-F238E27FC236}">
                <a16:creationId xmlns:a16="http://schemas.microsoft.com/office/drawing/2014/main" id="{BD0BBAC4-1D70-E52B-9A35-C00AD824E6D7}"/>
              </a:ext>
              <a:ext uri="{C183D7F6-B498-43B3-948B-1728B52AA6E4}">
                <adec:decorative xmlns:adec="http://schemas.microsoft.com/office/drawing/2017/decorative" val="1"/>
              </a:ext>
            </a:extLst>
          </p:cNvPr>
          <p:cNvSpPr txBox="1"/>
          <p:nvPr userDrawn="1"/>
        </p:nvSpPr>
        <p:spPr>
          <a:xfrm>
            <a:off x="12395200" y="7241"/>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Avsluningslysbilde med logo og visjon.</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Oppsettet er fast og skal ikke endres.</a:t>
            </a:r>
            <a:endParaRPr lang="nb-NO" sz="1200" dirty="0">
              <a:solidFill>
                <a:schemeClr val="tx1">
                  <a:lumMod val="65000"/>
                  <a:lumOff val="35000"/>
                </a:schemeClr>
              </a:solidFill>
            </a:endParaRPr>
          </a:p>
          <a:p>
            <a:pPr algn="l"/>
            <a:endParaRPr lang="nb-NO" sz="1200" dirty="0">
              <a:solidFill>
                <a:schemeClr val="tx1">
                  <a:lumMod val="65000"/>
                  <a:lumOff val="35000"/>
                </a:schemeClr>
              </a:solidFill>
            </a:endParaRPr>
          </a:p>
          <a:p>
            <a:pPr algn="l"/>
            <a:endParaRPr lang="en-NO" sz="1200" dirty="0">
              <a:solidFill>
                <a:schemeClr val="tx1">
                  <a:lumMod val="65000"/>
                  <a:lumOff val="35000"/>
                </a:schemeClr>
              </a:solidFill>
            </a:endParaRPr>
          </a:p>
        </p:txBody>
      </p:sp>
      <p:pic>
        <p:nvPicPr>
          <p:cNvPr id="3" name="NHN-logo">
            <a:extLst>
              <a:ext uri="{FF2B5EF4-FFF2-40B4-BE49-F238E27FC236}">
                <a16:creationId xmlns:a16="http://schemas.microsoft.com/office/drawing/2014/main" id="{FCDAC246-5104-CEE2-CD26-DCEDDCB6044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001915" y="2275651"/>
            <a:ext cx="4153247" cy="358138"/>
          </a:xfrm>
          <a:prstGeom prst="rect">
            <a:avLst/>
          </a:prstGeom>
        </p:spPr>
      </p:pic>
      <p:sp>
        <p:nvSpPr>
          <p:cNvPr id="4" name="TekstSylinder">
            <a:extLst>
              <a:ext uri="{FF2B5EF4-FFF2-40B4-BE49-F238E27FC236}">
                <a16:creationId xmlns:a16="http://schemas.microsoft.com/office/drawing/2014/main" id="{98DB321E-5BCE-9929-0171-7C834C17D825}"/>
              </a:ext>
            </a:extLst>
          </p:cNvPr>
          <p:cNvSpPr txBox="1"/>
          <p:nvPr userDrawn="1"/>
        </p:nvSpPr>
        <p:spPr>
          <a:xfrm>
            <a:off x="4023328" y="3256968"/>
            <a:ext cx="4145344" cy="318549"/>
          </a:xfrm>
          <a:prstGeom prst="rect">
            <a:avLst/>
          </a:prstGeom>
          <a:noFill/>
        </p:spPr>
        <p:txBody>
          <a:bodyPr wrap="square" lIns="0" tIns="0" rIns="0" bIns="0" rtlCol="0">
            <a:spAutoFit/>
          </a:bodyPr>
          <a:lstStyle/>
          <a:p>
            <a:pPr algn="ctr">
              <a:lnSpc>
                <a:spcPct val="90000"/>
              </a:lnSpc>
            </a:pPr>
            <a:r>
              <a:rPr lang="nb-NO" sz="2300" dirty="0">
                <a:solidFill>
                  <a:schemeClr val="bg2"/>
                </a:solidFill>
              </a:rPr>
              <a:t>Vi knytter Helse-Norge sammen</a:t>
            </a:r>
          </a:p>
        </p:txBody>
      </p:sp>
    </p:spTree>
    <p:extLst>
      <p:ext uri="{BB962C8B-B14F-4D97-AF65-F5344CB8AC3E}">
        <p14:creationId xmlns:p14="http://schemas.microsoft.com/office/powerpoint/2010/main" val="286316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2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alt B">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7" y="1341440"/>
            <a:ext cx="4696243" cy="1731960"/>
          </a:xfrm>
        </p:spPr>
        <p:txBody>
          <a:bodyPr anchor="b">
            <a:normAutofit/>
          </a:bodyPr>
          <a:lstStyle>
            <a:lvl1pPr algn="l">
              <a:lnSpc>
                <a:spcPct val="90000"/>
              </a:lnSpc>
              <a:defRPr sz="4000">
                <a:solidFill>
                  <a:schemeClr val="bg1"/>
                </a:solidFill>
              </a:defRPr>
            </a:lvl1pPr>
          </a:lstStyle>
          <a:p>
            <a:r>
              <a:rPr lang="nb-NO"/>
              <a:t>Klikk for å redigere tittelstil</a:t>
            </a:r>
            <a:endParaRPr lang="en-NO" dirty="0"/>
          </a:p>
        </p:txBody>
      </p:sp>
      <p:sp>
        <p:nvSpPr>
          <p:cNvPr id="8" name="Subtitle">
            <a:extLst>
              <a:ext uri="{FF2B5EF4-FFF2-40B4-BE49-F238E27FC236}">
                <a16:creationId xmlns:a16="http://schemas.microsoft.com/office/drawing/2014/main" id="{638103B7-D3C1-510B-FFBC-D789E1E2380F}"/>
              </a:ext>
            </a:extLst>
          </p:cNvPr>
          <p:cNvSpPr>
            <a:spLocks noGrp="1"/>
          </p:cNvSpPr>
          <p:nvPr>
            <p:ph type="subTitle" idx="1"/>
          </p:nvPr>
        </p:nvSpPr>
        <p:spPr>
          <a:xfrm>
            <a:off x="627197" y="3255264"/>
            <a:ext cx="4696243" cy="732050"/>
          </a:xfrm>
        </p:spPr>
        <p:txBody>
          <a:bodyPr wrap="square" anchor="b" anchorCtr="0">
            <a:noAutofit/>
          </a:bodyPr>
          <a:lstStyle>
            <a:lvl1pPr marL="0" indent="0" algn="l">
              <a:lnSpc>
                <a:spcPct val="100000"/>
              </a:lnSpc>
              <a:spcBef>
                <a:spcPts val="0"/>
              </a:spcBef>
              <a:buNone/>
              <a:defRPr sz="1600">
                <a:solidFill>
                  <a:schemeClr val="bg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9" name="Text Placeholder">
            <a:extLst>
              <a:ext uri="{FF2B5EF4-FFF2-40B4-BE49-F238E27FC236}">
                <a16:creationId xmlns:a16="http://schemas.microsoft.com/office/drawing/2014/main" id="{1BFF819F-C5D2-D3D6-0DCE-69AFDA43FAA2}"/>
              </a:ext>
            </a:extLst>
          </p:cNvPr>
          <p:cNvSpPr>
            <a:spLocks noGrp="1"/>
          </p:cNvSpPr>
          <p:nvPr>
            <p:ph type="body" sz="quarter" idx="13"/>
          </p:nvPr>
        </p:nvSpPr>
        <p:spPr>
          <a:xfrm>
            <a:off x="627065" y="4081763"/>
            <a:ext cx="4696242" cy="827999"/>
          </a:xfrm>
        </p:spPr>
        <p:txBody>
          <a:bodyPr wrap="square">
            <a:noAutofit/>
          </a:bodyPr>
          <a:lstStyle>
            <a:lvl1pPr marL="0" indent="0">
              <a:lnSpc>
                <a:spcPct val="100000"/>
              </a:lnSpc>
              <a:spcBef>
                <a:spcPts val="0"/>
              </a:spcBef>
              <a:buFontTx/>
              <a:buNone/>
              <a:defRPr sz="1600">
                <a:solidFill>
                  <a:schemeClr val="accent5"/>
                </a:solidFill>
              </a:defRPr>
            </a:lvl1pPr>
            <a:lvl2pPr marL="225414" indent="0">
              <a:buFontTx/>
              <a:buNone/>
              <a:defRPr/>
            </a:lvl2pPr>
            <a:lvl3pPr marL="447651" indent="0">
              <a:buFontTx/>
              <a:buNone/>
              <a:defRPr/>
            </a:lvl3pPr>
            <a:lvl4pPr marL="668305" indent="0">
              <a:buFontTx/>
              <a:buNone/>
              <a:defRPr/>
            </a:lvl4pPr>
            <a:lvl5pPr marL="888956" indent="0">
              <a:buFontTx/>
              <a:buNone/>
              <a:defRPr/>
            </a:lvl5pPr>
          </a:lstStyle>
          <a:p>
            <a:pPr lvl="0"/>
            <a:r>
              <a:rPr lang="nb-NO"/>
              <a:t>Klikk for å redigere tekststiler i malen</a:t>
            </a:r>
          </a:p>
        </p:txBody>
      </p:sp>
      <p:grpSp>
        <p:nvGrpSpPr>
          <p:cNvPr id="4" name="Grafiske elementer">
            <a:extLst>
              <a:ext uri="{FF2B5EF4-FFF2-40B4-BE49-F238E27FC236}">
                <a16:creationId xmlns:a16="http://schemas.microsoft.com/office/drawing/2014/main" id="{BD528914-431E-BC28-7900-43DAB89F8405}"/>
              </a:ext>
              <a:ext uri="{C183D7F6-B498-43B3-948B-1728B52AA6E4}">
                <adec:decorative xmlns:adec="http://schemas.microsoft.com/office/drawing/2017/decorative" val="1"/>
              </a:ext>
            </a:extLst>
          </p:cNvPr>
          <p:cNvGrpSpPr/>
          <p:nvPr/>
        </p:nvGrpSpPr>
        <p:grpSpPr>
          <a:xfrm>
            <a:off x="5773728" y="333375"/>
            <a:ext cx="6091104" cy="6091016"/>
            <a:chOff x="5773728" y="333375"/>
            <a:chExt cx="6091104" cy="6091016"/>
          </a:xfrm>
        </p:grpSpPr>
        <p:sp>
          <p:nvSpPr>
            <p:cNvPr id="23" name="Freeform: Shape 4">
              <a:extLst>
                <a:ext uri="{FF2B5EF4-FFF2-40B4-BE49-F238E27FC236}">
                  <a16:creationId xmlns:a16="http://schemas.microsoft.com/office/drawing/2014/main" id="{1A023890-C797-F5F1-1DD8-CAE8D1AB8EFA}"/>
                </a:ext>
              </a:extLst>
            </p:cNvPr>
            <p:cNvSpPr/>
            <p:nvPr/>
          </p:nvSpPr>
          <p:spPr>
            <a:xfrm>
              <a:off x="8819280" y="333375"/>
              <a:ext cx="3045552" cy="1522754"/>
            </a:xfrm>
            <a:custGeom>
              <a:avLst/>
              <a:gdLst>
                <a:gd name="connsiteX0" fmla="*/ 761388 w 3045552"/>
                <a:gd name="connsiteY0" fmla="*/ 0 h 1522754"/>
                <a:gd name="connsiteX1" fmla="*/ 2284165 w 3045552"/>
                <a:gd name="connsiteY1" fmla="*/ 0 h 1522754"/>
                <a:gd name="connsiteX2" fmla="*/ 3045553 w 3045552"/>
                <a:gd name="connsiteY2" fmla="*/ 761377 h 1522754"/>
                <a:gd name="connsiteX3" fmla="*/ 2284165 w 3045552"/>
                <a:gd name="connsiteY3" fmla="*/ 1522754 h 1522754"/>
                <a:gd name="connsiteX4" fmla="*/ 761388 w 3045552"/>
                <a:gd name="connsiteY4" fmla="*/ 1522754 h 1522754"/>
                <a:gd name="connsiteX5" fmla="*/ 0 w 3045552"/>
                <a:gd name="connsiteY5" fmla="*/ 761377 h 1522754"/>
                <a:gd name="connsiteX6" fmla="*/ 761388 w 3045552"/>
                <a:gd name="connsiteY6"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5552" h="1522754">
                  <a:moveTo>
                    <a:pt x="761388" y="0"/>
                  </a:moveTo>
                  <a:lnTo>
                    <a:pt x="2284165" y="0"/>
                  </a:lnTo>
                  <a:cubicBezTo>
                    <a:pt x="2704831" y="0"/>
                    <a:pt x="3045553" y="340716"/>
                    <a:pt x="3045553" y="761377"/>
                  </a:cubicBezTo>
                  <a:cubicBezTo>
                    <a:pt x="3045553" y="1182038"/>
                    <a:pt x="2704831" y="1522754"/>
                    <a:pt x="2284165" y="1522754"/>
                  </a:cubicBezTo>
                  <a:lnTo>
                    <a:pt x="761388" y="1522754"/>
                  </a:lnTo>
                  <a:cubicBezTo>
                    <a:pt x="340721" y="1522754"/>
                    <a:pt x="0" y="1182038"/>
                    <a:pt x="0" y="761377"/>
                  </a:cubicBezTo>
                  <a:cubicBezTo>
                    <a:pt x="0" y="340716"/>
                    <a:pt x="340721"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24" name="Freeform: Shape 6">
              <a:extLst>
                <a:ext uri="{FF2B5EF4-FFF2-40B4-BE49-F238E27FC236}">
                  <a16:creationId xmlns:a16="http://schemas.microsoft.com/office/drawing/2014/main" id="{66BA5629-A81B-0C40-8158-9B68846CC4DC}"/>
                </a:ext>
              </a:extLst>
            </p:cNvPr>
            <p:cNvSpPr/>
            <p:nvPr/>
          </p:nvSpPr>
          <p:spPr>
            <a:xfrm>
              <a:off x="5773728"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5"/>
            </a:solidFill>
            <a:ln w="6340" cap="flat">
              <a:noFill/>
              <a:prstDash val="solid"/>
              <a:miter/>
            </a:ln>
          </p:spPr>
          <p:txBody>
            <a:bodyPr rtlCol="0" anchor="ctr"/>
            <a:lstStyle/>
            <a:p>
              <a:endParaRPr lang="nb-NO" sz="1800" dirty="0"/>
            </a:p>
          </p:txBody>
        </p:sp>
        <p:sp>
          <p:nvSpPr>
            <p:cNvPr id="25" name="Freeform: Shape 7">
              <a:extLst>
                <a:ext uri="{FF2B5EF4-FFF2-40B4-BE49-F238E27FC236}">
                  <a16:creationId xmlns:a16="http://schemas.microsoft.com/office/drawing/2014/main" id="{5929ECD4-AF16-B7E6-8A65-4770AA41463A}"/>
                </a:ext>
              </a:extLst>
            </p:cNvPr>
            <p:cNvSpPr/>
            <p:nvPr/>
          </p:nvSpPr>
          <p:spPr>
            <a:xfrm>
              <a:off x="10342056"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sz="1800" dirty="0"/>
            </a:p>
          </p:txBody>
        </p:sp>
        <p:sp>
          <p:nvSpPr>
            <p:cNvPr id="26" name="Freeform: Shape 8">
              <a:extLst>
                <a:ext uri="{FF2B5EF4-FFF2-40B4-BE49-F238E27FC236}">
                  <a16:creationId xmlns:a16="http://schemas.microsoft.com/office/drawing/2014/main" id="{AF33FEF2-3F00-131D-D889-6049C9C88E12}"/>
                </a:ext>
              </a:extLst>
            </p:cNvPr>
            <p:cNvSpPr/>
            <p:nvPr/>
          </p:nvSpPr>
          <p:spPr>
            <a:xfrm>
              <a:off x="8819280" y="3378883"/>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015945"/>
            </a:solidFill>
            <a:ln w="6340" cap="flat">
              <a:noFill/>
              <a:prstDash val="solid"/>
              <a:miter/>
            </a:ln>
          </p:spPr>
          <p:txBody>
            <a:bodyPr rtlCol="0" anchor="ctr"/>
            <a:lstStyle/>
            <a:p>
              <a:endParaRPr lang="nb-NO" sz="1800" dirty="0"/>
            </a:p>
          </p:txBody>
        </p:sp>
        <p:sp>
          <p:nvSpPr>
            <p:cNvPr id="27" name="Freeform: Shape 11">
              <a:extLst>
                <a:ext uri="{FF2B5EF4-FFF2-40B4-BE49-F238E27FC236}">
                  <a16:creationId xmlns:a16="http://schemas.microsoft.com/office/drawing/2014/main" id="{E4E38811-44A5-9117-A3A5-212DC22EFB8B}"/>
                </a:ext>
              </a:extLst>
            </p:cNvPr>
            <p:cNvSpPr/>
            <p:nvPr/>
          </p:nvSpPr>
          <p:spPr>
            <a:xfrm>
              <a:off x="5773728" y="333375"/>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015945"/>
            </a:solidFill>
            <a:ln w="6340" cap="flat">
              <a:noFill/>
              <a:prstDash val="solid"/>
              <a:miter/>
            </a:ln>
          </p:spPr>
          <p:txBody>
            <a:bodyPr rtlCol="0" anchor="ctr"/>
            <a:lstStyle/>
            <a:p>
              <a:endParaRPr lang="nb-NO" sz="1800" dirty="0"/>
            </a:p>
          </p:txBody>
        </p:sp>
        <p:sp>
          <p:nvSpPr>
            <p:cNvPr id="28" name="Freeform: Shape 12">
              <a:extLst>
                <a:ext uri="{FF2B5EF4-FFF2-40B4-BE49-F238E27FC236}">
                  <a16:creationId xmlns:a16="http://schemas.microsoft.com/office/drawing/2014/main" id="{ED0093DE-03D6-8D05-3BA6-FE87388AB6A0}"/>
                </a:ext>
              </a:extLst>
            </p:cNvPr>
            <p:cNvSpPr/>
            <p:nvPr/>
          </p:nvSpPr>
          <p:spPr>
            <a:xfrm>
              <a:off x="5773728" y="4901637"/>
              <a:ext cx="1522776" cy="1522754"/>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chemeClr val="accent5"/>
            </a:solidFill>
            <a:ln w="6340" cap="flat">
              <a:noFill/>
              <a:prstDash val="solid"/>
              <a:miter/>
            </a:ln>
          </p:spPr>
          <p:txBody>
            <a:bodyPr rtlCol="0" anchor="ctr"/>
            <a:lstStyle/>
            <a:p>
              <a:endParaRPr lang="nb-NO" sz="1800" dirty="0"/>
            </a:p>
          </p:txBody>
        </p:sp>
        <p:sp>
          <p:nvSpPr>
            <p:cNvPr id="29" name="Freeform: Shape 13">
              <a:extLst>
                <a:ext uri="{FF2B5EF4-FFF2-40B4-BE49-F238E27FC236}">
                  <a16:creationId xmlns:a16="http://schemas.microsoft.com/office/drawing/2014/main" id="{EC9C4244-336E-6F42-2B55-C113E0C41C91}"/>
                </a:ext>
              </a:extLst>
            </p:cNvPr>
            <p:cNvSpPr/>
            <p:nvPr/>
          </p:nvSpPr>
          <p:spPr>
            <a:xfrm>
              <a:off x="10342056" y="3378883"/>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0" name="Freeform: Shape 14">
              <a:extLst>
                <a:ext uri="{FF2B5EF4-FFF2-40B4-BE49-F238E27FC236}">
                  <a16:creationId xmlns:a16="http://schemas.microsoft.com/office/drawing/2014/main" id="{3B666455-AAF2-5792-6C6C-F00AA3D1B375}"/>
                </a:ext>
              </a:extLst>
            </p:cNvPr>
            <p:cNvSpPr/>
            <p:nvPr/>
          </p:nvSpPr>
          <p:spPr>
            <a:xfrm>
              <a:off x="8819280" y="4901637"/>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1" name="Freeform: Shape 15">
              <a:extLst>
                <a:ext uri="{FF2B5EF4-FFF2-40B4-BE49-F238E27FC236}">
                  <a16:creationId xmlns:a16="http://schemas.microsoft.com/office/drawing/2014/main" id="{FB3C70F2-FCF9-7B2C-8139-4A61BD3D1161}"/>
                </a:ext>
              </a:extLst>
            </p:cNvPr>
            <p:cNvSpPr/>
            <p:nvPr/>
          </p:nvSpPr>
          <p:spPr>
            <a:xfrm>
              <a:off x="7296504" y="333375"/>
              <a:ext cx="1522776" cy="3045508"/>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5"/>
            </a:solidFill>
            <a:ln w="6340" cap="flat">
              <a:noFill/>
              <a:prstDash val="solid"/>
              <a:miter/>
            </a:ln>
          </p:spPr>
          <p:txBody>
            <a:bodyPr rtlCol="0" anchor="ctr"/>
            <a:lstStyle/>
            <a:p>
              <a:endParaRPr lang="nb-NO" sz="1800" dirty="0"/>
            </a:p>
          </p:txBody>
        </p:sp>
        <p:sp>
          <p:nvSpPr>
            <p:cNvPr id="32" name="Freeform: Shape 16">
              <a:extLst>
                <a:ext uri="{FF2B5EF4-FFF2-40B4-BE49-F238E27FC236}">
                  <a16:creationId xmlns:a16="http://schemas.microsoft.com/office/drawing/2014/main" id="{4B785E94-9163-6B4F-FC21-CE09425DE113}"/>
                </a:ext>
              </a:extLst>
            </p:cNvPr>
            <p:cNvSpPr/>
            <p:nvPr/>
          </p:nvSpPr>
          <p:spPr>
            <a:xfrm>
              <a:off x="7296504" y="1856129"/>
              <a:ext cx="1522776" cy="3045508"/>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1"/>
            </a:solidFill>
            <a:ln w="6340" cap="flat">
              <a:noFill/>
              <a:prstDash val="solid"/>
              <a:miter/>
            </a:ln>
          </p:spPr>
          <p:txBody>
            <a:bodyPr rtlCol="0" anchor="ctr"/>
            <a:lstStyle/>
            <a:p>
              <a:endParaRPr lang="nb-NO" sz="1800" dirty="0"/>
            </a:p>
          </p:txBody>
        </p:sp>
        <p:sp>
          <p:nvSpPr>
            <p:cNvPr id="33" name="Freeform: Shape 17">
              <a:extLst>
                <a:ext uri="{FF2B5EF4-FFF2-40B4-BE49-F238E27FC236}">
                  <a16:creationId xmlns:a16="http://schemas.microsoft.com/office/drawing/2014/main" id="{04A2D820-F0A2-9E3B-B759-F43A948BD97B}"/>
                </a:ext>
              </a:extLst>
            </p:cNvPr>
            <p:cNvSpPr/>
            <p:nvPr/>
          </p:nvSpPr>
          <p:spPr>
            <a:xfrm>
              <a:off x="7296504" y="1856129"/>
              <a:ext cx="1522776" cy="1522754"/>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sz="1800" dirty="0"/>
            </a:p>
          </p:txBody>
        </p:sp>
      </p:grpSp>
      <p:pic>
        <p:nvPicPr>
          <p:cNvPr id="20" name="NHN-logo">
            <a:extLst>
              <a:ext uri="{FF2B5EF4-FFF2-40B4-BE49-F238E27FC236}">
                <a16:creationId xmlns:a16="http://schemas.microsoft.com/office/drawing/2014/main" id="{585F24B2-94B4-D7C5-8827-F658FF568AF9}"/>
              </a:ext>
              <a:ext uri="{C183D7F6-B498-43B3-948B-1728B52AA6E4}">
                <adec:decorative xmlns:adec="http://schemas.microsoft.com/office/drawing/2017/decorative" val="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7835" y="333378"/>
            <a:ext cx="2160000" cy="186065"/>
          </a:xfrm>
          <a:prstGeom prst="rect">
            <a:avLst/>
          </a:prstGeom>
        </p:spPr>
      </p:pic>
      <p:grpSp>
        <p:nvGrpSpPr>
          <p:cNvPr id="41" name="Tips">
            <a:extLst>
              <a:ext uri="{FF2B5EF4-FFF2-40B4-BE49-F238E27FC236}">
                <a16:creationId xmlns:a16="http://schemas.microsoft.com/office/drawing/2014/main" id="{C98DBD0A-A60B-598B-9E4C-F5EF5B7EB6B5}"/>
              </a:ext>
            </a:extLst>
          </p:cNvPr>
          <p:cNvGrpSpPr/>
          <p:nvPr userDrawn="1"/>
        </p:nvGrpSpPr>
        <p:grpSpPr>
          <a:xfrm>
            <a:off x="12395200" y="-3396"/>
            <a:ext cx="2159000" cy="6829495"/>
            <a:chOff x="12395200" y="-3396"/>
            <a:chExt cx="2159000" cy="6829495"/>
          </a:xfrm>
        </p:grpSpPr>
        <p:sp>
          <p:nvSpPr>
            <p:cNvPr id="43" name="TextBox 42">
              <a:extLst>
                <a:ext uri="{FF2B5EF4-FFF2-40B4-BE49-F238E27FC236}">
                  <a16:creationId xmlns:a16="http://schemas.microsoft.com/office/drawing/2014/main" id="{4B7C6020-5203-596C-6950-98238EDA1D56}"/>
                </a:ext>
                <a:ext uri="{C183D7F6-B498-43B3-948B-1728B52AA6E4}">
                  <adec:decorative xmlns:adec="http://schemas.microsoft.com/office/drawing/2017/decorative" val="1"/>
                </a:ext>
              </a:extLst>
            </p:cNvPr>
            <p:cNvSpPr txBox="1"/>
            <p:nvPr userDrawn="1"/>
          </p:nvSpPr>
          <p:spPr>
            <a:xfrm>
              <a:off x="12395200" y="-339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Malen er egnet dersom du ikke har behov for bilde eller andre grafiske elementer.</a:t>
              </a:r>
            </a:p>
            <a:p>
              <a:pPr algn="l"/>
              <a:endParaRPr lang="en-NO" sz="1200" dirty="0">
                <a:solidFill>
                  <a:schemeClr val="tx1">
                    <a:lumMod val="65000"/>
                    <a:lumOff val="35000"/>
                  </a:schemeClr>
                </a:solidFill>
              </a:endParaRPr>
            </a:p>
            <a:p>
              <a:pPr algn="l"/>
              <a:r>
                <a:rPr lang="en-NO" sz="1200" i="1" dirty="0">
                  <a:solidFill>
                    <a:schemeClr val="tx1">
                      <a:lumMod val="65000"/>
                      <a:lumOff val="35000"/>
                    </a:schemeClr>
                  </a:solidFill>
                </a:rPr>
                <a:t>Designelementet </a:t>
              </a:r>
              <a:r>
                <a:rPr lang="en-NO" sz="1200" dirty="0">
                  <a:solidFill>
                    <a:schemeClr val="tx1">
                      <a:lumMod val="65000"/>
                      <a:lumOff val="35000"/>
                    </a:schemeClr>
                  </a:solidFill>
                </a:rPr>
                <a:t>til høyre er </a:t>
              </a:r>
              <a:r>
                <a:rPr lang="en-NO" sz="1200" i="1" dirty="0">
                  <a:solidFill>
                    <a:schemeClr val="tx1">
                      <a:lumMod val="65000"/>
                      <a:lumOff val="35000"/>
                    </a:schemeClr>
                  </a:solidFill>
                </a:rPr>
                <a:t>statiske</a:t>
              </a:r>
              <a:r>
                <a:rPr lang="en-NO" sz="1200" dirty="0">
                  <a:solidFill>
                    <a:schemeClr val="tx1">
                      <a:lumMod val="65000"/>
                      <a:lumOff val="35000"/>
                    </a:schemeClr>
                  </a:solidFill>
                </a:rPr>
                <a:t> og kan ikke endres.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Tekstfargen kan endres. Egnede farger:</a:t>
              </a:r>
            </a:p>
          </p:txBody>
        </p:sp>
        <p:grpSp>
          <p:nvGrpSpPr>
            <p:cNvPr id="44" name="Group 43">
              <a:extLst>
                <a:ext uri="{FF2B5EF4-FFF2-40B4-BE49-F238E27FC236}">
                  <a16:creationId xmlns:a16="http://schemas.microsoft.com/office/drawing/2014/main" id="{E053450F-F261-C827-C1F7-16D25ACD4607}"/>
                </a:ext>
              </a:extLst>
            </p:cNvPr>
            <p:cNvGrpSpPr/>
            <p:nvPr userDrawn="1"/>
          </p:nvGrpSpPr>
          <p:grpSpPr>
            <a:xfrm>
              <a:off x="12601598" y="2666085"/>
              <a:ext cx="472882" cy="180000"/>
              <a:chOff x="12601598" y="1219535"/>
              <a:chExt cx="472882" cy="180000"/>
            </a:xfrm>
          </p:grpSpPr>
          <p:sp>
            <p:nvSpPr>
              <p:cNvPr id="45" name="Grønn 2">
                <a:extLst>
                  <a:ext uri="{FF2B5EF4-FFF2-40B4-BE49-F238E27FC236}">
                    <a16:creationId xmlns:a16="http://schemas.microsoft.com/office/drawing/2014/main" id="{222E5D2C-835F-FBB6-ED68-EDC6735FB73E}"/>
                  </a:ext>
                </a:extLst>
              </p:cNvPr>
              <p:cNvSpPr/>
              <p:nvPr userDrawn="1"/>
            </p:nvSpPr>
            <p:spPr>
              <a:xfrm rot="5400000">
                <a:off x="12601598" y="1219535"/>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46" name="Grønn 1">
                <a:extLst>
                  <a:ext uri="{FF2B5EF4-FFF2-40B4-BE49-F238E27FC236}">
                    <a16:creationId xmlns:a16="http://schemas.microsoft.com/office/drawing/2014/main" id="{56289B32-904E-8130-355A-6E0FE04936E6}"/>
                  </a:ext>
                </a:extLst>
              </p:cNvPr>
              <p:cNvSpPr/>
              <p:nvPr userDrawn="1"/>
            </p:nvSpPr>
            <p:spPr>
              <a:xfrm rot="5400000">
                <a:off x="12894480" y="1219535"/>
                <a:ext cx="180000" cy="180000"/>
              </a:xfrm>
              <a:prstGeom prst="ellipse">
                <a:avLst/>
              </a:prstGeom>
              <a:solidFill>
                <a:schemeClr val="bg1"/>
              </a:solid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grpSp>
      </p:grpSp>
    </p:spTree>
    <p:extLst>
      <p:ext uri="{BB962C8B-B14F-4D97-AF65-F5344CB8AC3E}">
        <p14:creationId xmlns:p14="http://schemas.microsoft.com/office/powerpoint/2010/main" val="245053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par>
                                <p:cTn id="16" presetID="10" presetClass="entr" presetSubtype="0" fill="hold" grpId="0" nodeType="withEffect" nodePh="1">
                                  <p:stCondLst>
                                    <p:cond delay="200"/>
                                  </p:stCondLst>
                                  <p:endCondLst>
                                    <p:cond evt="begin" delay="0">
                                      <p:tn val="16"/>
                                    </p:cond>
                                  </p:end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par>
                          <p:cTn id="19" fill="hold">
                            <p:stCondLst>
                              <p:cond delay="17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nodePh="1">
                  <p:stCondLst>
                    <p:cond delay="20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084FE3E6-001F-5815-884F-740314C3B63B}"/>
              </a:ext>
            </a:extLst>
          </p:cNvPr>
          <p:cNvSpPr txBox="1"/>
          <p:nvPr userDrawn="1"/>
        </p:nvSpPr>
        <p:spPr>
          <a:xfrm>
            <a:off x="2424793" y="1543050"/>
            <a:ext cx="6490607" cy="609737"/>
          </a:xfrm>
          <a:prstGeom prst="rect">
            <a:avLst/>
          </a:prstGeom>
          <a:noFill/>
        </p:spPr>
        <p:txBody>
          <a:bodyPr wrap="square" lIns="180000" tIns="180000" rIns="180000" bIns="180000" rtlCol="0">
            <a:spAutoFit/>
          </a:bodyPr>
          <a:lstStyle/>
          <a:p>
            <a:pPr algn="l"/>
            <a:r>
              <a:rPr lang="nb-NO" sz="1600" err="1">
                <a:solidFill>
                  <a:srgbClr val="FF0000"/>
                </a:solidFill>
                <a:highlight>
                  <a:srgbClr val="00FF00"/>
                </a:highlight>
              </a:rPr>
              <a:t>ølkjsaøfløLFSK</a:t>
            </a:r>
            <a:endParaRPr lang="nb-NO" sz="1600">
              <a:solidFill>
                <a:srgbClr val="FF0000"/>
              </a:solidFill>
              <a:highlight>
                <a:srgbClr val="00FF00"/>
              </a:highlight>
            </a:endParaRPr>
          </a:p>
        </p:txBody>
      </p:sp>
    </p:spTree>
    <p:extLst>
      <p:ext uri="{BB962C8B-B14F-4D97-AF65-F5344CB8AC3E}">
        <p14:creationId xmlns:p14="http://schemas.microsoft.com/office/powerpoint/2010/main" val="188745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 lys grønn">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lvl1pPr>
              <a:defRPr>
                <a:solidFill>
                  <a:schemeClr val="tx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a:xfrm>
            <a:off x="627199" y="1916116"/>
            <a:ext cx="7197592" cy="4213222"/>
          </a:xfrm>
        </p:spPr>
        <p:txBody>
          <a:bodyPr/>
          <a:lstStyle>
            <a:lvl1pPr marL="215989" indent="-216000">
              <a:lnSpc>
                <a:spcPct val="100000"/>
              </a:lnSpc>
              <a:spcBef>
                <a:spcPts val="550"/>
              </a:spcBef>
              <a:buClr>
                <a:srgbClr val="015945"/>
              </a:buClr>
              <a:buFontTx/>
              <a:buBlip>
                <a:blip r:embed="rId2">
                  <a:extLst>
                    <a:ext uri="{96DAC541-7B7A-43D3-8B79-37D633B846F1}">
                      <asvg:svgBlip xmlns:asvg="http://schemas.microsoft.com/office/drawing/2016/SVG/main" r:embed="rId3"/>
                    </a:ext>
                  </a:extLst>
                </a:blip>
              </a:buBlip>
              <a:defRPr>
                <a:solidFill>
                  <a:schemeClr val="tx2"/>
                </a:solidFill>
              </a:defRPr>
            </a:lvl1pPr>
            <a:lvl2pPr>
              <a:lnSpc>
                <a:spcPct val="100000"/>
              </a:lnSpc>
              <a:buClr>
                <a:srgbClr val="015945"/>
              </a:buClr>
              <a:defRPr>
                <a:solidFill>
                  <a:schemeClr val="tx2"/>
                </a:solidFill>
              </a:defRPr>
            </a:lvl2pPr>
            <a:lvl3pPr>
              <a:lnSpc>
                <a:spcPct val="100000"/>
              </a:lnSpc>
              <a:buClr>
                <a:srgbClr val="015945"/>
              </a:buClr>
              <a:defRPr>
                <a:solidFill>
                  <a:schemeClr val="tx2"/>
                </a:solidFill>
              </a:defRPr>
            </a:lvl3pPr>
            <a:lvl5pPr>
              <a:defRPr sz="1600"/>
            </a:lvl5pPr>
          </a:lstStyle>
          <a:p>
            <a:pPr lvl="0"/>
            <a:r>
              <a:rPr lang="nb-NO"/>
              <a:t>Klikk for å redigere tekststiler i malen</a:t>
            </a:r>
          </a:p>
          <a:p>
            <a:pPr lvl="1"/>
            <a:r>
              <a:rPr lang="nb-NO"/>
              <a:t>Andre nivå</a:t>
            </a:r>
          </a:p>
          <a:p>
            <a:pPr lvl="2"/>
            <a:r>
              <a:rPr lang="nb-NO"/>
              <a:t>Tredje nivå</a:t>
            </a:r>
          </a:p>
        </p:txBody>
      </p:sp>
      <p:pic>
        <p:nvPicPr>
          <p:cNvPr id="6" name="NHN-logo">
            <a:extLst>
              <a:ext uri="{FF2B5EF4-FFF2-40B4-BE49-F238E27FC236}">
                <a16:creationId xmlns:a16="http://schemas.microsoft.com/office/drawing/2014/main" id="{742C9D0F-D298-34DB-F9A1-0A3C167A465A}"/>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
        <p:nvSpPr>
          <p:cNvPr id="10" name="TextBox 9">
            <a:extLst>
              <a:ext uri="{FF2B5EF4-FFF2-40B4-BE49-F238E27FC236}">
                <a16:creationId xmlns:a16="http://schemas.microsoft.com/office/drawing/2014/main" id="{C93BDA52-85A1-7362-7323-DD083B2BC7C7}"/>
              </a:ext>
            </a:extLst>
          </p:cNvPr>
          <p:cNvSpPr txBox="1"/>
          <p:nvPr userDrawn="1"/>
        </p:nvSpPr>
        <p:spPr>
          <a:xfrm>
            <a:off x="12395200" y="-3396"/>
            <a:ext cx="2159000" cy="6829495"/>
          </a:xfrm>
          <a:prstGeom prst="rect">
            <a:avLst/>
          </a:prstGeom>
          <a:solidFill>
            <a:schemeClr val="bg1"/>
          </a:solidFill>
          <a:ln>
            <a:solidFill>
              <a:schemeClr val="bg1"/>
            </a:solidFill>
          </a:ln>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har</a:t>
            </a:r>
            <a:r>
              <a:rPr lang="en-GB" sz="1200" dirty="0">
                <a:solidFill>
                  <a:schemeClr val="tx1">
                    <a:lumMod val="65000"/>
                    <a:lumOff val="35000"/>
                  </a:schemeClr>
                </a:solidFill>
              </a:rPr>
              <a:t> </a:t>
            </a:r>
            <a:r>
              <a:rPr lang="en-GB" sz="1200" dirty="0" err="1">
                <a:solidFill>
                  <a:schemeClr val="tx1">
                    <a:lumMod val="65000"/>
                    <a:lumOff val="35000"/>
                  </a:schemeClr>
                </a:solidFill>
              </a:rPr>
              <a:t>spesiallaget</a:t>
            </a:r>
            <a:r>
              <a:rPr lang="en-GB" sz="1200" dirty="0">
                <a:solidFill>
                  <a:schemeClr val="tx1">
                    <a:lumMod val="65000"/>
                    <a:lumOff val="35000"/>
                  </a:schemeClr>
                </a:solidFill>
              </a:rPr>
              <a:t> </a:t>
            </a:r>
            <a:r>
              <a:rPr lang="en-GB" sz="1200" dirty="0" err="1">
                <a:solidFill>
                  <a:schemeClr val="tx1">
                    <a:lumMod val="65000"/>
                    <a:lumOff val="35000"/>
                  </a:schemeClr>
                </a:solidFill>
              </a:rPr>
              <a:t>pil</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a:t>
            </a:r>
            <a:r>
              <a:rPr lang="en-GB" sz="1200" dirty="0" err="1">
                <a:solidFill>
                  <a:schemeClr val="tx1">
                    <a:lumMod val="65000"/>
                    <a:lumOff val="35000"/>
                  </a:schemeClr>
                </a:solidFill>
              </a:rPr>
              <a:t>kulepunkt</a:t>
            </a:r>
            <a:r>
              <a:rPr lang="en-GB" sz="1200" dirty="0">
                <a:solidFill>
                  <a:schemeClr val="tx1">
                    <a:lumMod val="65000"/>
                    <a:lumOff val="35000"/>
                  </a:schemeClr>
                </a:solidFill>
              </a:rPr>
              <a:t>. Dersom det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tall </a:t>
            </a:r>
            <a:r>
              <a:rPr lang="en-GB" sz="1200" dirty="0" err="1">
                <a:solidFill>
                  <a:schemeClr val="tx1">
                    <a:lumMod val="65000"/>
                    <a:lumOff val="35000"/>
                  </a:schemeClr>
                </a:solidFill>
              </a:rPr>
              <a:t>velges</a:t>
            </a:r>
            <a:r>
              <a:rPr lang="en-GB" sz="1200" dirty="0">
                <a:solidFill>
                  <a:schemeClr val="tx1">
                    <a:lumMod val="65000"/>
                    <a:lumOff val="35000"/>
                  </a:schemeClr>
                </a:solidFill>
              </a:rPr>
              <a:t> </a:t>
            </a:r>
            <a:r>
              <a:rPr lang="en-GB" sz="1200" dirty="0" err="1">
                <a:solidFill>
                  <a:schemeClr val="tx1">
                    <a:lumMod val="65000"/>
                    <a:lumOff val="35000"/>
                  </a:schemeClr>
                </a:solidFill>
              </a:rPr>
              <a:t>dette</a:t>
            </a:r>
            <a:r>
              <a:rPr lang="en-GB" sz="1200" dirty="0">
                <a:solidFill>
                  <a:schemeClr val="tx1">
                    <a:lumMod val="65000"/>
                    <a:lumOff val="35000"/>
                  </a:schemeClr>
                </a:solidFill>
              </a:rPr>
              <a:t> </a:t>
            </a:r>
            <a:r>
              <a:rPr lang="en-GB" sz="1200" dirty="0" err="1">
                <a:solidFill>
                  <a:schemeClr val="tx1">
                    <a:lumMod val="65000"/>
                    <a:lumOff val="35000"/>
                  </a:schemeClr>
                </a:solidFill>
              </a:rPr>
              <a:t>fra</a:t>
            </a:r>
            <a:r>
              <a:rPr lang="en-GB" sz="1200" dirty="0">
                <a:solidFill>
                  <a:schemeClr val="tx1">
                    <a:lumMod val="65000"/>
                    <a:lumOff val="35000"/>
                  </a:schemeClr>
                </a:solidFill>
              </a:rPr>
              <a:t> </a:t>
            </a:r>
            <a:r>
              <a:rPr lang="en-GB" sz="1200" i="1" dirty="0" err="1">
                <a:solidFill>
                  <a:schemeClr val="tx1">
                    <a:lumMod val="65000"/>
                    <a:lumOff val="35000"/>
                  </a:schemeClr>
                </a:solidFill>
              </a:rPr>
              <a:t>kulepunktverktøyet</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br>
              <a:rPr lang="en-GB" sz="1200" dirty="0">
                <a:solidFill>
                  <a:schemeClr val="tx1">
                    <a:lumMod val="65000"/>
                    <a:lumOff val="35000"/>
                  </a:schemeClr>
                </a:solidFill>
              </a:rPr>
            </a:br>
            <a:endParaRPr lang="en-GB"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det er ønskelig med designelemter på lysbildet, kan designelementene kopieres fra </a:t>
            </a:r>
            <a:r>
              <a:rPr lang="nb-NO" sz="1200" dirty="0">
                <a:solidFill>
                  <a:schemeClr val="tx1">
                    <a:lumMod val="65000"/>
                    <a:lumOff val="35000"/>
                  </a:schemeClr>
                </a:solidFill>
              </a:rPr>
              <a:t>presentasjonen </a:t>
            </a:r>
            <a:r>
              <a:rPr lang="nb-NO" sz="1200" i="1" dirty="0">
                <a:solidFill>
                  <a:schemeClr val="tx1">
                    <a:lumMod val="65000"/>
                    <a:lumOff val="35000"/>
                  </a:schemeClr>
                </a:solidFill>
              </a:rPr>
              <a:t>Veiledning,</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  </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Hvis</a:t>
            </a:r>
            <a:r>
              <a:rPr lang="en-GB" sz="1200" dirty="0">
                <a:solidFill>
                  <a:schemeClr val="tx1">
                    <a:lumMod val="65000"/>
                    <a:lumOff val="35000"/>
                  </a:schemeClr>
                </a:solidFill>
              </a:rPr>
              <a:t> agenda/ </a:t>
            </a:r>
            <a:r>
              <a:rPr lang="en-GB" sz="1200" dirty="0" err="1">
                <a:solidFill>
                  <a:schemeClr val="tx1">
                    <a:lumMod val="65000"/>
                    <a:lumOff val="35000"/>
                  </a:schemeClr>
                </a:solidFill>
              </a:rPr>
              <a:t>innholdslisten</a:t>
            </a:r>
            <a:r>
              <a:rPr lang="en-GB" sz="1200" dirty="0">
                <a:solidFill>
                  <a:schemeClr val="tx1">
                    <a:lumMod val="65000"/>
                    <a:lumOff val="35000"/>
                  </a:schemeClr>
                </a:solidFill>
              </a:rPr>
              <a:t>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ligge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to </a:t>
            </a:r>
            <a:r>
              <a:rPr lang="en-GB" sz="1200" dirty="0" err="1">
                <a:solidFill>
                  <a:schemeClr val="tx1">
                    <a:lumMod val="65000"/>
                    <a:lumOff val="35000"/>
                  </a:schemeClr>
                </a:solidFill>
              </a:rPr>
              <a:t>spalter</a:t>
            </a:r>
            <a:r>
              <a:rPr lang="en-GB" sz="1200" dirty="0">
                <a:solidFill>
                  <a:schemeClr val="tx1">
                    <a:lumMod val="65000"/>
                    <a:lumOff val="35000"/>
                  </a:schemeClr>
                </a:solidFill>
              </a:rPr>
              <a:t>, </a:t>
            </a:r>
            <a:r>
              <a:rPr lang="en-GB" sz="1200" dirty="0" err="1">
                <a:solidFill>
                  <a:schemeClr val="tx1">
                    <a:lumMod val="65000"/>
                    <a:lumOff val="35000"/>
                  </a:schemeClr>
                </a:solidFill>
              </a:rPr>
              <a:t>utvid</a:t>
            </a:r>
            <a:r>
              <a:rPr lang="en-GB" sz="1200" dirty="0">
                <a:solidFill>
                  <a:schemeClr val="tx1">
                    <a:lumMod val="65000"/>
                    <a:lumOff val="35000"/>
                  </a:schemeClr>
                </a:solidFill>
              </a:rPr>
              <a:t> </a:t>
            </a:r>
            <a:r>
              <a:rPr lang="en-GB" sz="1200" dirty="0" err="1">
                <a:solidFill>
                  <a:schemeClr val="tx1">
                    <a:lumMod val="65000"/>
                    <a:lumOff val="35000"/>
                  </a:schemeClr>
                </a:solidFill>
              </a:rPr>
              <a:t>tekstboksen</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a:t>
            </a:r>
            <a:r>
              <a:rPr lang="en-GB" sz="1200" dirty="0" err="1">
                <a:solidFill>
                  <a:schemeClr val="tx1">
                    <a:lumMod val="65000"/>
                    <a:lumOff val="35000"/>
                  </a:schemeClr>
                </a:solidFill>
              </a:rPr>
              <a:t>høyre</a:t>
            </a:r>
            <a:r>
              <a:rPr lang="en-GB" sz="1200" dirty="0">
                <a:solidFill>
                  <a:schemeClr val="tx1">
                    <a:lumMod val="65000"/>
                    <a:lumOff val="35000"/>
                  </a:schemeClr>
                </a:solidFill>
              </a:rPr>
              <a:t> </a:t>
            </a:r>
            <a:r>
              <a:rPr lang="en-GB" sz="1200" dirty="0" err="1">
                <a:solidFill>
                  <a:schemeClr val="tx1">
                    <a:lumMod val="65000"/>
                    <a:lumOff val="35000"/>
                  </a:schemeClr>
                </a:solidFill>
              </a:rPr>
              <a:t>marg</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velg</a:t>
            </a:r>
            <a:r>
              <a:rPr lang="en-GB" sz="1200" dirty="0">
                <a:solidFill>
                  <a:schemeClr val="tx1">
                    <a:lumMod val="65000"/>
                    <a:lumOff val="35000"/>
                  </a:schemeClr>
                </a:solidFill>
              </a:rPr>
              <a:t> </a:t>
            </a:r>
            <a:r>
              <a:rPr lang="en-GB" sz="1200" i="1" dirty="0">
                <a:solidFill>
                  <a:schemeClr val="tx1">
                    <a:lumMod val="65000"/>
                    <a:lumOff val="35000"/>
                  </a:schemeClr>
                </a:solidFill>
              </a:rPr>
              <a:t>to </a:t>
            </a:r>
            <a:r>
              <a:rPr lang="en-GB" sz="1200" i="1" dirty="0" err="1">
                <a:solidFill>
                  <a:schemeClr val="tx1">
                    <a:lumMod val="65000"/>
                    <a:lumOff val="35000"/>
                  </a:schemeClr>
                </a:solidFill>
              </a:rPr>
              <a:t>kolonner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toppen</a:t>
            </a:r>
            <a:r>
              <a:rPr lang="en-GB" sz="1200" dirty="0">
                <a:solidFill>
                  <a:schemeClr val="tx1">
                    <a:lumMod val="65000"/>
                    <a:lumOff val="35000"/>
                  </a:schemeClr>
                </a:solidFill>
              </a:rPr>
              <a:t>.</a:t>
            </a:r>
          </a:p>
        </p:txBody>
      </p:sp>
      <p:pic>
        <p:nvPicPr>
          <p:cNvPr id="5" name="Bilde 4">
            <a:extLst>
              <a:ext uri="{FF2B5EF4-FFF2-40B4-BE49-F238E27FC236}">
                <a16:creationId xmlns:a16="http://schemas.microsoft.com/office/drawing/2014/main" id="{FF078CD4-1AA3-4890-B866-0A81EDD0DDEA}"/>
              </a:ext>
            </a:extLst>
          </p:cNvPr>
          <p:cNvPicPr>
            <a:picLocks noChangeAspect="1"/>
          </p:cNvPicPr>
          <p:nvPr userDrawn="1"/>
        </p:nvPicPr>
        <p:blipFill>
          <a:blip r:embed="rId5"/>
          <a:stretch>
            <a:fillRect/>
          </a:stretch>
        </p:blipFill>
        <p:spPr>
          <a:xfrm>
            <a:off x="12560300" y="4946163"/>
            <a:ext cx="1828800" cy="1257300"/>
          </a:xfrm>
          <a:prstGeom prst="rect">
            <a:avLst/>
          </a:prstGeom>
        </p:spPr>
      </p:pic>
      <p:sp>
        <p:nvSpPr>
          <p:cNvPr id="7" name="Ellipse 6">
            <a:extLst>
              <a:ext uri="{FF2B5EF4-FFF2-40B4-BE49-F238E27FC236}">
                <a16:creationId xmlns:a16="http://schemas.microsoft.com/office/drawing/2014/main" id="{39334D4E-7996-4986-A4F1-5DB649295CE6}"/>
              </a:ext>
            </a:extLst>
          </p:cNvPr>
          <p:cNvSpPr/>
          <p:nvPr userDrawn="1"/>
        </p:nvSpPr>
        <p:spPr>
          <a:xfrm>
            <a:off x="13515139" y="5474368"/>
            <a:ext cx="637674" cy="65497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00929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 mørk">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53D32CF-2FBA-6051-9E4B-2500038F5EF2}"/>
              </a:ext>
            </a:extLst>
          </p:cNvPr>
          <p:cNvSpPr>
            <a:spLocks noGrp="1"/>
          </p:cNvSpPr>
          <p:nvPr>
            <p:ph type="title"/>
          </p:nvPr>
        </p:nvSpPr>
        <p:spPr/>
        <p:txBody>
          <a:bodyPr/>
          <a:lstStyle>
            <a:lvl1pPr>
              <a:defRPr>
                <a:solidFill>
                  <a:schemeClr val="bg2"/>
                </a:solidFill>
              </a:defRPr>
            </a:lvl1pPr>
          </a:lstStyle>
          <a:p>
            <a:r>
              <a:rPr lang="nb-NO"/>
              <a:t>Klikk for å redigere tittelstil</a:t>
            </a:r>
            <a:endParaRPr lang="en-NO" dirty="0"/>
          </a:p>
        </p:txBody>
      </p:sp>
      <p:sp>
        <p:nvSpPr>
          <p:cNvPr id="3" name="Content Placeholder">
            <a:extLst>
              <a:ext uri="{FF2B5EF4-FFF2-40B4-BE49-F238E27FC236}">
                <a16:creationId xmlns:a16="http://schemas.microsoft.com/office/drawing/2014/main" id="{6893D6B5-EFFB-0B1D-27B7-23D2D0FF0DBA}"/>
              </a:ext>
            </a:extLst>
          </p:cNvPr>
          <p:cNvSpPr>
            <a:spLocks noGrp="1"/>
          </p:cNvSpPr>
          <p:nvPr>
            <p:ph idx="1"/>
          </p:nvPr>
        </p:nvSpPr>
        <p:spPr>
          <a:xfrm>
            <a:off x="627199" y="1916116"/>
            <a:ext cx="7197592" cy="4213222"/>
          </a:xfrm>
        </p:spPr>
        <p:txBody>
          <a:bodyPr/>
          <a:lstStyle>
            <a:lvl1pPr marL="215989" indent="-216000">
              <a:lnSpc>
                <a:spcPct val="100000"/>
              </a:lnSpc>
              <a:spcBef>
                <a:spcPts val="550"/>
              </a:spcBef>
              <a:buFontTx/>
              <a:buBlip>
                <a:blip r:embed="rId2">
                  <a:extLst>
                    <a:ext uri="{96DAC541-7B7A-43D3-8B79-37D633B846F1}">
                      <asvg:svgBlip xmlns:asvg="http://schemas.microsoft.com/office/drawing/2016/SVG/main" r:embed="rId3"/>
                    </a:ext>
                  </a:extLst>
                </a:blip>
              </a:buBlip>
              <a:defRPr>
                <a:solidFill>
                  <a:schemeClr val="bg1"/>
                </a:solidFill>
              </a:defRPr>
            </a:lvl1pPr>
            <a:lvl2pPr>
              <a:lnSpc>
                <a:spcPct val="100000"/>
              </a:lnSpc>
              <a:buClr>
                <a:schemeClr val="accent5"/>
              </a:buClr>
              <a:defRPr>
                <a:solidFill>
                  <a:schemeClr val="bg1"/>
                </a:solidFill>
              </a:defRPr>
            </a:lvl2pPr>
            <a:lvl3pPr>
              <a:lnSpc>
                <a:spcPct val="100000"/>
              </a:lnSpc>
              <a:buClr>
                <a:schemeClr val="accent5"/>
              </a:buClr>
              <a:defRPr>
                <a:solidFill>
                  <a:schemeClr val="bg1"/>
                </a:solidFill>
              </a:defRPr>
            </a:lvl3pPr>
            <a:lvl5pPr>
              <a:defRPr sz="1600"/>
            </a:lvl5pPr>
          </a:lstStyle>
          <a:p>
            <a:pPr lvl="0"/>
            <a:r>
              <a:rPr lang="nb-NO"/>
              <a:t>Klikk for å redigere tekststiler i malen</a:t>
            </a:r>
          </a:p>
          <a:p>
            <a:pPr lvl="1"/>
            <a:r>
              <a:rPr lang="nb-NO"/>
              <a:t>Andre nivå</a:t>
            </a:r>
          </a:p>
          <a:p>
            <a:pPr lvl="2"/>
            <a:r>
              <a:rPr lang="nb-NO"/>
              <a:t>Tredje nivå</a:t>
            </a:r>
          </a:p>
        </p:txBody>
      </p:sp>
      <p:pic>
        <p:nvPicPr>
          <p:cNvPr id="8" name="NHN-logo">
            <a:extLst>
              <a:ext uri="{FF2B5EF4-FFF2-40B4-BE49-F238E27FC236}">
                <a16:creationId xmlns:a16="http://schemas.microsoft.com/office/drawing/2014/main" id="{1F4673A8-F418-39FD-AE0B-7CC6E36485DC}"/>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810" y="6508164"/>
            <a:ext cx="1253755" cy="108000"/>
          </a:xfrm>
          <a:prstGeom prst="rect">
            <a:avLst/>
          </a:prstGeom>
        </p:spPr>
      </p:pic>
      <p:sp>
        <p:nvSpPr>
          <p:cNvPr id="15" name="TextBox 9">
            <a:extLst>
              <a:ext uri="{FF2B5EF4-FFF2-40B4-BE49-F238E27FC236}">
                <a16:creationId xmlns:a16="http://schemas.microsoft.com/office/drawing/2014/main" id="{40E1462A-BCCC-48BF-9A7A-EF2B29A5B9E7}"/>
              </a:ext>
            </a:extLst>
          </p:cNvPr>
          <p:cNvSpPr txBox="1"/>
          <p:nvPr userDrawn="1"/>
        </p:nvSpPr>
        <p:spPr>
          <a:xfrm>
            <a:off x="12395200" y="-3384"/>
            <a:ext cx="2159000" cy="6829495"/>
          </a:xfrm>
          <a:prstGeom prst="rect">
            <a:avLst/>
          </a:prstGeom>
          <a:solidFill>
            <a:schemeClr val="bg1"/>
          </a:solidFill>
          <a:ln>
            <a:solidFill>
              <a:schemeClr val="bg1"/>
            </a:solidFill>
          </a:ln>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GB" sz="1200" dirty="0" err="1">
                <a:solidFill>
                  <a:schemeClr val="tx1">
                    <a:lumMod val="65000"/>
                    <a:lumOff val="35000"/>
                  </a:schemeClr>
                </a:solidFill>
              </a:rPr>
              <a:t>Malen</a:t>
            </a:r>
            <a:r>
              <a:rPr lang="en-GB" sz="1200" dirty="0">
                <a:solidFill>
                  <a:schemeClr val="tx1">
                    <a:lumMod val="65000"/>
                    <a:lumOff val="35000"/>
                  </a:schemeClr>
                </a:solidFill>
              </a:rPr>
              <a:t> </a:t>
            </a:r>
            <a:r>
              <a:rPr lang="en-GB" sz="1200" dirty="0" err="1">
                <a:solidFill>
                  <a:schemeClr val="tx1">
                    <a:lumMod val="65000"/>
                    <a:lumOff val="35000"/>
                  </a:schemeClr>
                </a:solidFill>
              </a:rPr>
              <a:t>har</a:t>
            </a:r>
            <a:r>
              <a:rPr lang="en-GB" sz="1200" dirty="0">
                <a:solidFill>
                  <a:schemeClr val="tx1">
                    <a:lumMod val="65000"/>
                    <a:lumOff val="35000"/>
                  </a:schemeClr>
                </a:solidFill>
              </a:rPr>
              <a:t> </a:t>
            </a:r>
            <a:r>
              <a:rPr lang="en-GB" sz="1200" dirty="0" err="1">
                <a:solidFill>
                  <a:schemeClr val="tx1">
                    <a:lumMod val="65000"/>
                    <a:lumOff val="35000"/>
                  </a:schemeClr>
                </a:solidFill>
              </a:rPr>
              <a:t>spesiallaget</a:t>
            </a:r>
            <a:r>
              <a:rPr lang="en-GB" sz="1200" dirty="0">
                <a:solidFill>
                  <a:schemeClr val="tx1">
                    <a:lumMod val="65000"/>
                    <a:lumOff val="35000"/>
                  </a:schemeClr>
                </a:solidFill>
              </a:rPr>
              <a:t> </a:t>
            </a:r>
            <a:r>
              <a:rPr lang="en-GB" sz="1200" dirty="0" err="1">
                <a:solidFill>
                  <a:schemeClr val="tx1">
                    <a:lumMod val="65000"/>
                    <a:lumOff val="35000"/>
                  </a:schemeClr>
                </a:solidFill>
              </a:rPr>
              <a:t>pil</a:t>
            </a:r>
            <a:r>
              <a:rPr lang="en-GB" sz="1200" dirty="0">
                <a:solidFill>
                  <a:schemeClr val="tx1">
                    <a:lumMod val="65000"/>
                    <a:lumOff val="35000"/>
                  </a:schemeClr>
                </a:solidFill>
              </a:rPr>
              <a:t> </a:t>
            </a:r>
            <a:r>
              <a:rPr lang="en-GB" sz="1200" dirty="0" err="1">
                <a:solidFill>
                  <a:schemeClr val="tx1">
                    <a:lumMod val="65000"/>
                    <a:lumOff val="35000"/>
                  </a:schemeClr>
                </a:solidFill>
              </a:rPr>
              <a:t>som</a:t>
            </a:r>
            <a:r>
              <a:rPr lang="en-GB" sz="1200" dirty="0">
                <a:solidFill>
                  <a:schemeClr val="tx1">
                    <a:lumMod val="65000"/>
                    <a:lumOff val="35000"/>
                  </a:schemeClr>
                </a:solidFill>
              </a:rPr>
              <a:t> </a:t>
            </a:r>
            <a:r>
              <a:rPr lang="en-GB" sz="1200" dirty="0" err="1">
                <a:solidFill>
                  <a:schemeClr val="tx1">
                    <a:lumMod val="65000"/>
                    <a:lumOff val="35000"/>
                  </a:schemeClr>
                </a:solidFill>
              </a:rPr>
              <a:t>kulepunkt</a:t>
            </a:r>
            <a:r>
              <a:rPr lang="en-GB" sz="1200" dirty="0">
                <a:solidFill>
                  <a:schemeClr val="tx1">
                    <a:lumMod val="65000"/>
                    <a:lumOff val="35000"/>
                  </a:schemeClr>
                </a:solidFill>
              </a:rPr>
              <a:t>. Dersom det er </a:t>
            </a:r>
            <a:r>
              <a:rPr lang="en-GB" sz="1200" dirty="0" err="1">
                <a:solidFill>
                  <a:schemeClr val="tx1">
                    <a:lumMod val="65000"/>
                    <a:lumOff val="35000"/>
                  </a:schemeClr>
                </a:solidFill>
              </a:rPr>
              <a:t>ønskelig</a:t>
            </a:r>
            <a:r>
              <a:rPr lang="en-GB" sz="1200" dirty="0">
                <a:solidFill>
                  <a:schemeClr val="tx1">
                    <a:lumMod val="65000"/>
                    <a:lumOff val="35000"/>
                  </a:schemeClr>
                </a:solidFill>
              </a:rPr>
              <a:t> med tall </a:t>
            </a:r>
            <a:r>
              <a:rPr lang="en-GB" sz="1200" dirty="0" err="1">
                <a:solidFill>
                  <a:schemeClr val="tx1">
                    <a:lumMod val="65000"/>
                    <a:lumOff val="35000"/>
                  </a:schemeClr>
                </a:solidFill>
              </a:rPr>
              <a:t>velges</a:t>
            </a:r>
            <a:r>
              <a:rPr lang="en-GB" sz="1200" dirty="0">
                <a:solidFill>
                  <a:schemeClr val="tx1">
                    <a:lumMod val="65000"/>
                    <a:lumOff val="35000"/>
                  </a:schemeClr>
                </a:solidFill>
              </a:rPr>
              <a:t> </a:t>
            </a:r>
            <a:r>
              <a:rPr lang="en-GB" sz="1200" dirty="0" err="1">
                <a:solidFill>
                  <a:schemeClr val="tx1">
                    <a:lumMod val="65000"/>
                    <a:lumOff val="35000"/>
                  </a:schemeClr>
                </a:solidFill>
              </a:rPr>
              <a:t>dette</a:t>
            </a:r>
            <a:r>
              <a:rPr lang="en-GB" sz="1200" dirty="0">
                <a:solidFill>
                  <a:schemeClr val="tx1">
                    <a:lumMod val="65000"/>
                    <a:lumOff val="35000"/>
                  </a:schemeClr>
                </a:solidFill>
              </a:rPr>
              <a:t> </a:t>
            </a:r>
            <a:r>
              <a:rPr lang="en-GB" sz="1200" dirty="0" err="1">
                <a:solidFill>
                  <a:schemeClr val="tx1">
                    <a:lumMod val="65000"/>
                    <a:lumOff val="35000"/>
                  </a:schemeClr>
                </a:solidFill>
              </a:rPr>
              <a:t>fra</a:t>
            </a:r>
            <a:r>
              <a:rPr lang="en-GB" sz="1200" dirty="0">
                <a:solidFill>
                  <a:schemeClr val="tx1">
                    <a:lumMod val="65000"/>
                    <a:lumOff val="35000"/>
                  </a:schemeClr>
                </a:solidFill>
              </a:rPr>
              <a:t> </a:t>
            </a:r>
            <a:r>
              <a:rPr lang="en-GB" sz="1200" i="1" dirty="0" err="1">
                <a:solidFill>
                  <a:schemeClr val="tx1">
                    <a:lumMod val="65000"/>
                    <a:lumOff val="35000"/>
                  </a:schemeClr>
                </a:solidFill>
              </a:rPr>
              <a:t>kulepunktverktøyet</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br>
              <a:rPr lang="en-GB" sz="1200" dirty="0">
                <a:solidFill>
                  <a:schemeClr val="tx1">
                    <a:lumMod val="65000"/>
                    <a:lumOff val="35000"/>
                  </a:schemeClr>
                </a:solidFill>
              </a:rPr>
            </a:br>
            <a:endParaRPr lang="en-GB" sz="1200" dirty="0">
              <a:solidFill>
                <a:schemeClr val="tx1">
                  <a:lumMod val="65000"/>
                  <a:lumOff val="35000"/>
                </a:schemeClr>
              </a:solidFill>
            </a:endParaRPr>
          </a:p>
          <a:p>
            <a:pPr algn="l"/>
            <a:r>
              <a:rPr lang="en-GB" sz="1200" dirty="0">
                <a:solidFill>
                  <a:schemeClr val="tx1">
                    <a:lumMod val="65000"/>
                    <a:lumOff val="35000"/>
                  </a:schemeClr>
                </a:solidFill>
              </a:rPr>
              <a:t>D</a:t>
            </a:r>
            <a:r>
              <a:rPr lang="en-NO" sz="1200" dirty="0">
                <a:solidFill>
                  <a:schemeClr val="tx1">
                    <a:lumMod val="65000"/>
                    <a:lumOff val="35000"/>
                  </a:schemeClr>
                </a:solidFill>
              </a:rPr>
              <a:t>ersom det er ønskelig med designelemter på lysbildet, kan designelementene kopieres fra </a:t>
            </a:r>
            <a:r>
              <a:rPr lang="nb-NO" sz="1200" dirty="0">
                <a:solidFill>
                  <a:schemeClr val="tx1">
                    <a:lumMod val="65000"/>
                    <a:lumOff val="35000"/>
                  </a:schemeClr>
                </a:solidFill>
              </a:rPr>
              <a:t>presentasjonen </a:t>
            </a:r>
            <a:r>
              <a:rPr lang="nb-NO" sz="1200" i="1" dirty="0">
                <a:solidFill>
                  <a:schemeClr val="tx1">
                    <a:lumMod val="65000"/>
                    <a:lumOff val="35000"/>
                  </a:schemeClr>
                </a:solidFill>
              </a:rPr>
              <a:t>Veiledning,</a:t>
            </a:r>
            <a:r>
              <a:rPr lang="en-GB" sz="1200" i="1" dirty="0" err="1">
                <a:solidFill>
                  <a:schemeClr val="tx1">
                    <a:lumMod val="65000"/>
                    <a:lumOff val="35000"/>
                  </a:schemeClr>
                </a:solidFill>
              </a:rPr>
              <a:t>visuelle</a:t>
            </a:r>
            <a:r>
              <a:rPr lang="en-GB" sz="1200" i="1" dirty="0">
                <a:solidFill>
                  <a:schemeClr val="tx1">
                    <a:lumMod val="65000"/>
                    <a:lumOff val="35000"/>
                  </a:schemeClr>
                </a:solidFill>
              </a:rPr>
              <a:t> </a:t>
            </a:r>
            <a:r>
              <a:rPr lang="en-GB" sz="1200" i="1" dirty="0" err="1">
                <a:solidFill>
                  <a:schemeClr val="tx1">
                    <a:lumMod val="65000"/>
                    <a:lumOff val="35000"/>
                  </a:schemeClr>
                </a:solidFill>
              </a:rPr>
              <a:t>ressurser</a:t>
            </a:r>
            <a:r>
              <a:rPr lang="en-GB" sz="1200" i="1" dirty="0">
                <a:solidFill>
                  <a:schemeClr val="tx1">
                    <a:lumMod val="65000"/>
                    <a:lumOff val="35000"/>
                  </a:schemeClr>
                </a:solidFill>
              </a:rPr>
              <a:t> </a:t>
            </a:r>
            <a:r>
              <a:rPr lang="en-GB" sz="1200" i="1"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malen</a:t>
            </a:r>
            <a:r>
              <a:rPr lang="en-GB" sz="1200" i="1" dirty="0">
                <a:solidFill>
                  <a:schemeClr val="tx1">
                    <a:lumMod val="65000"/>
                    <a:lumOff val="35000"/>
                  </a:schemeClr>
                </a:solidFill>
              </a:rPr>
              <a:t> </a:t>
            </a:r>
            <a:r>
              <a:rPr lang="en-GB" sz="1200" i="1" dirty="0" err="1">
                <a:solidFill>
                  <a:schemeClr val="tx1">
                    <a:lumMod val="65000"/>
                    <a:lumOff val="35000"/>
                  </a:schemeClr>
                </a:solidFill>
              </a:rPr>
              <a:t>i</a:t>
            </a:r>
            <a:r>
              <a:rPr lang="en-GB" sz="1200" i="1" dirty="0">
                <a:solidFill>
                  <a:schemeClr val="tx1">
                    <a:lumMod val="65000"/>
                    <a:lumOff val="35000"/>
                  </a:schemeClr>
                </a:solidFill>
              </a:rPr>
              <a:t> bruk.  </a:t>
            </a:r>
          </a:p>
          <a:p>
            <a:pPr algn="l"/>
            <a:endParaRPr lang="en-GB" sz="1200" dirty="0">
              <a:solidFill>
                <a:schemeClr val="tx1">
                  <a:lumMod val="65000"/>
                  <a:lumOff val="35000"/>
                </a:schemeClr>
              </a:solidFill>
            </a:endParaRPr>
          </a:p>
          <a:p>
            <a:pPr algn="l"/>
            <a:r>
              <a:rPr lang="en-GB" sz="1200" dirty="0" err="1">
                <a:solidFill>
                  <a:schemeClr val="tx1">
                    <a:lumMod val="65000"/>
                    <a:lumOff val="35000"/>
                  </a:schemeClr>
                </a:solidFill>
              </a:rPr>
              <a:t>Hvis</a:t>
            </a:r>
            <a:r>
              <a:rPr lang="en-GB" sz="1200" dirty="0">
                <a:solidFill>
                  <a:schemeClr val="tx1">
                    <a:lumMod val="65000"/>
                    <a:lumOff val="35000"/>
                  </a:schemeClr>
                </a:solidFill>
              </a:rPr>
              <a:t> agenda/ </a:t>
            </a:r>
            <a:r>
              <a:rPr lang="en-GB" sz="1200" dirty="0" err="1">
                <a:solidFill>
                  <a:schemeClr val="tx1">
                    <a:lumMod val="65000"/>
                    <a:lumOff val="35000"/>
                  </a:schemeClr>
                </a:solidFill>
              </a:rPr>
              <a:t>innholdslisten</a:t>
            </a:r>
            <a:r>
              <a:rPr lang="en-GB" sz="1200" dirty="0">
                <a:solidFill>
                  <a:schemeClr val="tx1">
                    <a:lumMod val="65000"/>
                    <a:lumOff val="35000"/>
                  </a:schemeClr>
                </a:solidFill>
              </a:rPr>
              <a:t> </a:t>
            </a:r>
            <a:r>
              <a:rPr lang="en-GB" sz="1200" dirty="0" err="1">
                <a:solidFill>
                  <a:schemeClr val="tx1">
                    <a:lumMod val="65000"/>
                    <a:lumOff val="35000"/>
                  </a:schemeClr>
                </a:solidFill>
              </a:rPr>
              <a:t>skal</a:t>
            </a:r>
            <a:r>
              <a:rPr lang="en-GB" sz="1200" dirty="0">
                <a:solidFill>
                  <a:schemeClr val="tx1">
                    <a:lumMod val="65000"/>
                    <a:lumOff val="35000"/>
                  </a:schemeClr>
                </a:solidFill>
              </a:rPr>
              <a:t> </a:t>
            </a:r>
            <a:r>
              <a:rPr lang="en-GB" sz="1200" dirty="0" err="1">
                <a:solidFill>
                  <a:schemeClr val="tx1">
                    <a:lumMod val="65000"/>
                    <a:lumOff val="35000"/>
                  </a:schemeClr>
                </a:solidFill>
              </a:rPr>
              <a:t>ligge</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to </a:t>
            </a:r>
            <a:r>
              <a:rPr lang="en-GB" sz="1200" dirty="0" err="1">
                <a:solidFill>
                  <a:schemeClr val="tx1">
                    <a:lumMod val="65000"/>
                    <a:lumOff val="35000"/>
                  </a:schemeClr>
                </a:solidFill>
              </a:rPr>
              <a:t>spalter</a:t>
            </a:r>
            <a:r>
              <a:rPr lang="en-GB" sz="1200" dirty="0">
                <a:solidFill>
                  <a:schemeClr val="tx1">
                    <a:lumMod val="65000"/>
                    <a:lumOff val="35000"/>
                  </a:schemeClr>
                </a:solidFill>
              </a:rPr>
              <a:t>, </a:t>
            </a:r>
            <a:r>
              <a:rPr lang="en-GB" sz="1200" dirty="0" err="1">
                <a:solidFill>
                  <a:schemeClr val="tx1">
                    <a:lumMod val="65000"/>
                    <a:lumOff val="35000"/>
                  </a:schemeClr>
                </a:solidFill>
              </a:rPr>
              <a:t>utvid</a:t>
            </a:r>
            <a:r>
              <a:rPr lang="en-GB" sz="1200" dirty="0">
                <a:solidFill>
                  <a:schemeClr val="tx1">
                    <a:lumMod val="65000"/>
                    <a:lumOff val="35000"/>
                  </a:schemeClr>
                </a:solidFill>
              </a:rPr>
              <a:t> </a:t>
            </a:r>
            <a:r>
              <a:rPr lang="en-GB" sz="1200" dirty="0" err="1">
                <a:solidFill>
                  <a:schemeClr val="tx1">
                    <a:lumMod val="65000"/>
                    <a:lumOff val="35000"/>
                  </a:schemeClr>
                </a:solidFill>
              </a:rPr>
              <a:t>tekstboksen</a:t>
            </a:r>
            <a:r>
              <a:rPr lang="en-GB" sz="1200" dirty="0">
                <a:solidFill>
                  <a:schemeClr val="tx1">
                    <a:lumMod val="65000"/>
                    <a:lumOff val="35000"/>
                  </a:schemeClr>
                </a:solidFill>
              </a:rPr>
              <a:t> </a:t>
            </a:r>
            <a:r>
              <a:rPr lang="en-GB" sz="1200" dirty="0" err="1">
                <a:solidFill>
                  <a:schemeClr val="tx1">
                    <a:lumMod val="65000"/>
                    <a:lumOff val="35000"/>
                  </a:schemeClr>
                </a:solidFill>
              </a:rPr>
              <a:t>til</a:t>
            </a:r>
            <a:r>
              <a:rPr lang="en-GB" sz="1200" dirty="0">
                <a:solidFill>
                  <a:schemeClr val="tx1">
                    <a:lumMod val="65000"/>
                    <a:lumOff val="35000"/>
                  </a:schemeClr>
                </a:solidFill>
              </a:rPr>
              <a:t> </a:t>
            </a:r>
            <a:r>
              <a:rPr lang="en-GB" sz="1200" dirty="0" err="1">
                <a:solidFill>
                  <a:schemeClr val="tx1">
                    <a:lumMod val="65000"/>
                    <a:lumOff val="35000"/>
                  </a:schemeClr>
                </a:solidFill>
              </a:rPr>
              <a:t>høyre</a:t>
            </a:r>
            <a:r>
              <a:rPr lang="en-GB" sz="1200" dirty="0">
                <a:solidFill>
                  <a:schemeClr val="tx1">
                    <a:lumMod val="65000"/>
                    <a:lumOff val="35000"/>
                  </a:schemeClr>
                </a:solidFill>
              </a:rPr>
              <a:t> </a:t>
            </a:r>
            <a:r>
              <a:rPr lang="en-GB" sz="1200" dirty="0" err="1">
                <a:solidFill>
                  <a:schemeClr val="tx1">
                    <a:lumMod val="65000"/>
                    <a:lumOff val="35000"/>
                  </a:schemeClr>
                </a:solidFill>
              </a:rPr>
              <a:t>marg</a:t>
            </a:r>
            <a:r>
              <a:rPr lang="en-GB" sz="1200" dirty="0">
                <a:solidFill>
                  <a:schemeClr val="tx1">
                    <a:lumMod val="65000"/>
                    <a:lumOff val="35000"/>
                  </a:schemeClr>
                </a:solidFill>
              </a:rPr>
              <a:t> </a:t>
            </a:r>
            <a:r>
              <a:rPr lang="en-GB" sz="1200" dirty="0" err="1">
                <a:solidFill>
                  <a:schemeClr val="tx1">
                    <a:lumMod val="65000"/>
                    <a:lumOff val="35000"/>
                  </a:schemeClr>
                </a:solidFill>
              </a:rPr>
              <a:t>og</a:t>
            </a:r>
            <a:r>
              <a:rPr lang="en-GB" sz="1200" dirty="0">
                <a:solidFill>
                  <a:schemeClr val="tx1">
                    <a:lumMod val="65000"/>
                    <a:lumOff val="35000"/>
                  </a:schemeClr>
                </a:solidFill>
              </a:rPr>
              <a:t> </a:t>
            </a:r>
            <a:r>
              <a:rPr lang="en-GB" sz="1200" dirty="0" err="1">
                <a:solidFill>
                  <a:schemeClr val="tx1">
                    <a:lumMod val="65000"/>
                    <a:lumOff val="35000"/>
                  </a:schemeClr>
                </a:solidFill>
              </a:rPr>
              <a:t>velg</a:t>
            </a:r>
            <a:r>
              <a:rPr lang="en-GB" sz="1200" dirty="0">
                <a:solidFill>
                  <a:schemeClr val="tx1">
                    <a:lumMod val="65000"/>
                    <a:lumOff val="35000"/>
                  </a:schemeClr>
                </a:solidFill>
              </a:rPr>
              <a:t> </a:t>
            </a:r>
            <a:r>
              <a:rPr lang="en-GB" sz="1200" i="1" dirty="0">
                <a:solidFill>
                  <a:schemeClr val="tx1">
                    <a:lumMod val="65000"/>
                    <a:lumOff val="35000"/>
                  </a:schemeClr>
                </a:solidFill>
              </a:rPr>
              <a:t>to </a:t>
            </a:r>
            <a:r>
              <a:rPr lang="en-GB" sz="1200" i="1" dirty="0" err="1">
                <a:solidFill>
                  <a:schemeClr val="tx1">
                    <a:lumMod val="65000"/>
                    <a:lumOff val="35000"/>
                  </a:schemeClr>
                </a:solidFill>
              </a:rPr>
              <a:t>kolonner</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verktøylinjen</a:t>
            </a:r>
            <a:r>
              <a:rPr lang="en-GB" sz="1200" dirty="0">
                <a:solidFill>
                  <a:schemeClr val="tx1">
                    <a:lumMod val="65000"/>
                    <a:lumOff val="35000"/>
                  </a:schemeClr>
                </a:solidFill>
              </a:rPr>
              <a:t> </a:t>
            </a:r>
            <a:r>
              <a:rPr lang="en-GB" sz="1200" dirty="0" err="1">
                <a:solidFill>
                  <a:schemeClr val="tx1">
                    <a:lumMod val="65000"/>
                    <a:lumOff val="35000"/>
                  </a:schemeClr>
                </a:solidFill>
              </a:rPr>
              <a:t>i</a:t>
            </a:r>
            <a:r>
              <a:rPr lang="en-GB" sz="1200" dirty="0">
                <a:solidFill>
                  <a:schemeClr val="tx1">
                    <a:lumMod val="65000"/>
                    <a:lumOff val="35000"/>
                  </a:schemeClr>
                </a:solidFill>
              </a:rPr>
              <a:t> </a:t>
            </a:r>
            <a:r>
              <a:rPr lang="en-GB" sz="1200" dirty="0" err="1">
                <a:solidFill>
                  <a:schemeClr val="tx1">
                    <a:lumMod val="65000"/>
                    <a:lumOff val="35000"/>
                  </a:schemeClr>
                </a:solidFill>
              </a:rPr>
              <a:t>toppen</a:t>
            </a:r>
            <a:r>
              <a:rPr lang="en-GB" sz="1200" dirty="0">
                <a:solidFill>
                  <a:schemeClr val="tx1">
                    <a:lumMod val="65000"/>
                    <a:lumOff val="35000"/>
                  </a:schemeClr>
                </a:solidFill>
              </a:rPr>
              <a:t>.</a:t>
            </a:r>
          </a:p>
        </p:txBody>
      </p:sp>
      <p:pic>
        <p:nvPicPr>
          <p:cNvPr id="16" name="Bilde 15">
            <a:extLst>
              <a:ext uri="{FF2B5EF4-FFF2-40B4-BE49-F238E27FC236}">
                <a16:creationId xmlns:a16="http://schemas.microsoft.com/office/drawing/2014/main" id="{92A8A630-0F14-4B9C-A870-E88AF1396A87}"/>
              </a:ext>
            </a:extLst>
          </p:cNvPr>
          <p:cNvPicPr>
            <a:picLocks noChangeAspect="1"/>
          </p:cNvPicPr>
          <p:nvPr userDrawn="1"/>
        </p:nvPicPr>
        <p:blipFill>
          <a:blip r:embed="rId6"/>
          <a:stretch>
            <a:fillRect/>
          </a:stretch>
        </p:blipFill>
        <p:spPr>
          <a:xfrm>
            <a:off x="12560300" y="4946175"/>
            <a:ext cx="1828800" cy="1257300"/>
          </a:xfrm>
          <a:prstGeom prst="rect">
            <a:avLst/>
          </a:prstGeom>
        </p:spPr>
      </p:pic>
      <p:sp>
        <p:nvSpPr>
          <p:cNvPr id="17" name="Ellipse 16">
            <a:extLst>
              <a:ext uri="{FF2B5EF4-FFF2-40B4-BE49-F238E27FC236}">
                <a16:creationId xmlns:a16="http://schemas.microsoft.com/office/drawing/2014/main" id="{68C8B326-3CC3-44B3-97EF-FF095E68BB29}"/>
              </a:ext>
            </a:extLst>
          </p:cNvPr>
          <p:cNvSpPr/>
          <p:nvPr userDrawn="1"/>
        </p:nvSpPr>
        <p:spPr>
          <a:xfrm>
            <a:off x="13515139" y="5474368"/>
            <a:ext cx="637674" cy="65497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54755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maside alt A">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grpSp>
        <p:nvGrpSpPr>
          <p:cNvPr id="38" name="Grafiske elementer">
            <a:extLst>
              <a:ext uri="{FF2B5EF4-FFF2-40B4-BE49-F238E27FC236}">
                <a16:creationId xmlns:a16="http://schemas.microsoft.com/office/drawing/2014/main" id="{06AF0833-C30B-4490-2C5B-B73C128DFFF8}"/>
              </a:ext>
              <a:ext uri="{C183D7F6-B498-43B3-948B-1728B52AA6E4}">
                <adec:decorative xmlns:adec="http://schemas.microsoft.com/office/drawing/2017/decorative" val="1"/>
              </a:ext>
            </a:extLst>
          </p:cNvPr>
          <p:cNvGrpSpPr/>
          <p:nvPr userDrawn="1"/>
        </p:nvGrpSpPr>
        <p:grpSpPr>
          <a:xfrm>
            <a:off x="8965039" y="3381519"/>
            <a:ext cx="2898732" cy="2898773"/>
            <a:chOff x="8947471" y="3625853"/>
            <a:chExt cx="2898732" cy="2898773"/>
          </a:xfrm>
        </p:grpSpPr>
        <p:sp>
          <p:nvSpPr>
            <p:cNvPr id="39" name="Freeform: Shape 3">
              <a:extLst>
                <a:ext uri="{FF2B5EF4-FFF2-40B4-BE49-F238E27FC236}">
                  <a16:creationId xmlns:a16="http://schemas.microsoft.com/office/drawing/2014/main" id="{46CE3A4F-834E-20AD-6110-D421AD15C06D}"/>
                </a:ext>
              </a:extLst>
            </p:cNvPr>
            <p:cNvSpPr/>
            <p:nvPr userDrawn="1"/>
          </p:nvSpPr>
          <p:spPr>
            <a:xfrm rot="5400000">
              <a:off x="10759167" y="5437591"/>
              <a:ext cx="1449387" cy="724683"/>
            </a:xfrm>
            <a:custGeom>
              <a:avLst/>
              <a:gdLst>
                <a:gd name="connsiteX0" fmla="*/ 761388 w 3045552"/>
                <a:gd name="connsiteY0" fmla="*/ 0 h 1522754"/>
                <a:gd name="connsiteX1" fmla="*/ 2284165 w 3045552"/>
                <a:gd name="connsiteY1" fmla="*/ 0 h 1522754"/>
                <a:gd name="connsiteX2" fmla="*/ 3045553 w 3045552"/>
                <a:gd name="connsiteY2" fmla="*/ 761377 h 1522754"/>
                <a:gd name="connsiteX3" fmla="*/ 2284165 w 3045552"/>
                <a:gd name="connsiteY3" fmla="*/ 1522754 h 1522754"/>
                <a:gd name="connsiteX4" fmla="*/ 761388 w 3045552"/>
                <a:gd name="connsiteY4" fmla="*/ 1522754 h 1522754"/>
                <a:gd name="connsiteX5" fmla="*/ 0 w 3045552"/>
                <a:gd name="connsiteY5" fmla="*/ 761377 h 1522754"/>
                <a:gd name="connsiteX6" fmla="*/ 761388 w 3045552"/>
                <a:gd name="connsiteY6"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5552" h="1522754">
                  <a:moveTo>
                    <a:pt x="761388" y="0"/>
                  </a:moveTo>
                  <a:lnTo>
                    <a:pt x="2284165" y="0"/>
                  </a:lnTo>
                  <a:cubicBezTo>
                    <a:pt x="2704831" y="0"/>
                    <a:pt x="3045553" y="340716"/>
                    <a:pt x="3045553" y="761377"/>
                  </a:cubicBezTo>
                  <a:cubicBezTo>
                    <a:pt x="3045553" y="1182038"/>
                    <a:pt x="2704831" y="1522754"/>
                    <a:pt x="2284165" y="1522754"/>
                  </a:cubicBezTo>
                  <a:lnTo>
                    <a:pt x="761388" y="1522754"/>
                  </a:lnTo>
                  <a:cubicBezTo>
                    <a:pt x="340721" y="1522754"/>
                    <a:pt x="0" y="1182038"/>
                    <a:pt x="0" y="761377"/>
                  </a:cubicBezTo>
                  <a:cubicBezTo>
                    <a:pt x="0" y="340716"/>
                    <a:pt x="340721" y="0"/>
                    <a:pt x="761388" y="0"/>
                  </a:cubicBezTo>
                </a:path>
              </a:pathLst>
            </a:custGeom>
            <a:solidFill>
              <a:schemeClr val="accent1"/>
            </a:solidFill>
            <a:ln w="6340" cap="flat">
              <a:noFill/>
              <a:prstDash val="solid"/>
              <a:miter/>
            </a:ln>
          </p:spPr>
          <p:txBody>
            <a:bodyPr rtlCol="0" anchor="ctr"/>
            <a:lstStyle/>
            <a:p>
              <a:endParaRPr lang="nb-NO"/>
            </a:p>
          </p:txBody>
        </p:sp>
        <p:sp>
          <p:nvSpPr>
            <p:cNvPr id="40" name="Freeform: Shape 4">
              <a:extLst>
                <a:ext uri="{FF2B5EF4-FFF2-40B4-BE49-F238E27FC236}">
                  <a16:creationId xmlns:a16="http://schemas.microsoft.com/office/drawing/2014/main" id="{216D158C-627C-7756-8584-33A5F1C2C093}"/>
                </a:ext>
              </a:extLst>
            </p:cNvPr>
            <p:cNvSpPr/>
            <p:nvPr userDrawn="1"/>
          </p:nvSpPr>
          <p:spPr>
            <a:xfrm rot="5400000">
              <a:off x="10396831" y="3625858"/>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5"/>
            </a:solidFill>
            <a:ln w="6340" cap="flat">
              <a:noFill/>
              <a:prstDash val="solid"/>
              <a:miter/>
            </a:ln>
          </p:spPr>
          <p:txBody>
            <a:bodyPr rtlCol="0" anchor="ctr"/>
            <a:lstStyle/>
            <a:p>
              <a:endParaRPr lang="nb-NO"/>
            </a:p>
          </p:txBody>
        </p:sp>
        <p:sp>
          <p:nvSpPr>
            <p:cNvPr id="41" name="Freeform: Shape 5">
              <a:extLst>
                <a:ext uri="{FF2B5EF4-FFF2-40B4-BE49-F238E27FC236}">
                  <a16:creationId xmlns:a16="http://schemas.microsoft.com/office/drawing/2014/main" id="{337C476E-7A4D-09CB-D097-633D37B1D960}"/>
                </a:ext>
              </a:extLst>
            </p:cNvPr>
            <p:cNvSpPr/>
            <p:nvPr userDrawn="1"/>
          </p:nvSpPr>
          <p:spPr>
            <a:xfrm rot="5400000">
              <a:off x="10396831" y="5075244"/>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dirty="0"/>
            </a:p>
          </p:txBody>
        </p:sp>
        <p:sp>
          <p:nvSpPr>
            <p:cNvPr id="52" name="Freeform: Shape 6">
              <a:extLst>
                <a:ext uri="{FF2B5EF4-FFF2-40B4-BE49-F238E27FC236}">
                  <a16:creationId xmlns:a16="http://schemas.microsoft.com/office/drawing/2014/main" id="{4C7791F5-5DD8-7B3D-8813-46B38186BD6F}"/>
                </a:ext>
              </a:extLst>
            </p:cNvPr>
            <p:cNvSpPr/>
            <p:nvPr userDrawn="1"/>
          </p:nvSpPr>
          <p:spPr>
            <a:xfrm rot="5400000">
              <a:off x="9672149" y="5075245"/>
              <a:ext cx="724693" cy="724683"/>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388070"/>
            </a:solidFill>
            <a:ln w="6340" cap="flat">
              <a:noFill/>
              <a:prstDash val="solid"/>
              <a:miter/>
            </a:ln>
          </p:spPr>
          <p:txBody>
            <a:bodyPr rtlCol="0" anchor="ctr"/>
            <a:lstStyle/>
            <a:p>
              <a:endParaRPr lang="nb-NO" dirty="0"/>
            </a:p>
          </p:txBody>
        </p:sp>
        <p:sp>
          <p:nvSpPr>
            <p:cNvPr id="53" name="Freeform: Shape 7">
              <a:extLst>
                <a:ext uri="{FF2B5EF4-FFF2-40B4-BE49-F238E27FC236}">
                  <a16:creationId xmlns:a16="http://schemas.microsoft.com/office/drawing/2014/main" id="{03903580-0A10-B313-203A-638641D9D898}"/>
                </a:ext>
              </a:extLst>
            </p:cNvPr>
            <p:cNvSpPr/>
            <p:nvPr userDrawn="1"/>
          </p:nvSpPr>
          <p:spPr>
            <a:xfrm rot="5400000">
              <a:off x="11121514" y="3625858"/>
              <a:ext cx="724693" cy="724683"/>
            </a:xfrm>
            <a:custGeom>
              <a:avLst/>
              <a:gdLst>
                <a:gd name="connsiteX0" fmla="*/ 0 w 1522776"/>
                <a:gd name="connsiteY0" fmla="*/ 0 h 1522754"/>
                <a:gd name="connsiteX1" fmla="*/ 1522776 w 1522776"/>
                <a:gd name="connsiteY1" fmla="*/ 0 h 1522754"/>
                <a:gd name="connsiteX2" fmla="*/ 1522776 w 1522776"/>
                <a:gd name="connsiteY2" fmla="*/ 1522754 h 1522754"/>
                <a:gd name="connsiteX3" fmla="*/ 0 w 1522776"/>
                <a:gd name="connsiteY3" fmla="*/ 1522754 h 1522754"/>
              </a:gdLst>
              <a:ahLst/>
              <a:cxnLst>
                <a:cxn ang="0">
                  <a:pos x="connsiteX0" y="connsiteY0"/>
                </a:cxn>
                <a:cxn ang="0">
                  <a:pos x="connsiteX1" y="connsiteY1"/>
                </a:cxn>
                <a:cxn ang="0">
                  <a:pos x="connsiteX2" y="connsiteY2"/>
                </a:cxn>
                <a:cxn ang="0">
                  <a:pos x="connsiteX3" y="connsiteY3"/>
                </a:cxn>
              </a:cxnLst>
              <a:rect l="l" t="t" r="r" b="b"/>
              <a:pathLst>
                <a:path w="1522776" h="1522754">
                  <a:moveTo>
                    <a:pt x="0" y="0"/>
                  </a:moveTo>
                  <a:lnTo>
                    <a:pt x="1522776" y="0"/>
                  </a:lnTo>
                  <a:lnTo>
                    <a:pt x="1522776" y="1522754"/>
                  </a:lnTo>
                  <a:lnTo>
                    <a:pt x="0" y="1522754"/>
                  </a:lnTo>
                  <a:close/>
                </a:path>
              </a:pathLst>
            </a:custGeom>
            <a:solidFill>
              <a:srgbClr val="388070"/>
            </a:solidFill>
            <a:ln w="6340" cap="flat">
              <a:noFill/>
              <a:prstDash val="solid"/>
              <a:miter/>
            </a:ln>
          </p:spPr>
          <p:txBody>
            <a:bodyPr rtlCol="0" anchor="ctr"/>
            <a:lstStyle/>
            <a:p>
              <a:endParaRPr lang="nb-NO"/>
            </a:p>
          </p:txBody>
        </p:sp>
        <p:sp>
          <p:nvSpPr>
            <p:cNvPr id="54" name="Freeform: Shape 8">
              <a:extLst>
                <a:ext uri="{FF2B5EF4-FFF2-40B4-BE49-F238E27FC236}">
                  <a16:creationId xmlns:a16="http://schemas.microsoft.com/office/drawing/2014/main" id="{407664E4-57AA-A5AC-600E-D90435BE8CB7}"/>
                </a:ext>
              </a:extLst>
            </p:cNvPr>
            <p:cNvSpPr/>
            <p:nvPr userDrawn="1"/>
          </p:nvSpPr>
          <p:spPr>
            <a:xfrm rot="5400000">
              <a:off x="9672149" y="5799938"/>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5" name="Freeform: Shape 9">
              <a:extLst>
                <a:ext uri="{FF2B5EF4-FFF2-40B4-BE49-F238E27FC236}">
                  <a16:creationId xmlns:a16="http://schemas.microsoft.com/office/drawing/2014/main" id="{903BCDB7-03BC-D3F5-F8C0-1E885F5BD958}"/>
                </a:ext>
              </a:extLst>
            </p:cNvPr>
            <p:cNvSpPr/>
            <p:nvPr userDrawn="1"/>
          </p:nvSpPr>
          <p:spPr>
            <a:xfrm rot="5400000">
              <a:off x="8947466" y="5075245"/>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6" name="Freeform: Shape 10">
              <a:extLst>
                <a:ext uri="{FF2B5EF4-FFF2-40B4-BE49-F238E27FC236}">
                  <a16:creationId xmlns:a16="http://schemas.microsoft.com/office/drawing/2014/main" id="{24642B1B-685E-E085-8133-4A7D5268E050}"/>
                </a:ext>
              </a:extLst>
            </p:cNvPr>
            <p:cNvSpPr/>
            <p:nvPr userDrawn="1"/>
          </p:nvSpPr>
          <p:spPr>
            <a:xfrm rot="5400000">
              <a:off x="10759173" y="3988210"/>
              <a:ext cx="724693" cy="1449366"/>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5"/>
            </a:solidFill>
            <a:ln w="6340" cap="flat">
              <a:noFill/>
              <a:prstDash val="solid"/>
              <a:miter/>
            </a:ln>
          </p:spPr>
          <p:txBody>
            <a:bodyPr rtlCol="0" anchor="ctr"/>
            <a:lstStyle/>
            <a:p>
              <a:endParaRPr lang="nb-NO"/>
            </a:p>
          </p:txBody>
        </p:sp>
        <p:sp>
          <p:nvSpPr>
            <p:cNvPr id="57" name="Freeform: Shape 12">
              <a:extLst>
                <a:ext uri="{FF2B5EF4-FFF2-40B4-BE49-F238E27FC236}">
                  <a16:creationId xmlns:a16="http://schemas.microsoft.com/office/drawing/2014/main" id="{89A02ED7-82DA-1564-37D8-F059250269EC}"/>
                </a:ext>
              </a:extLst>
            </p:cNvPr>
            <p:cNvSpPr/>
            <p:nvPr userDrawn="1"/>
          </p:nvSpPr>
          <p:spPr>
            <a:xfrm rot="5400000">
              <a:off x="10034490" y="3988210"/>
              <a:ext cx="724693" cy="1449366"/>
            </a:xfrm>
            <a:custGeom>
              <a:avLst/>
              <a:gdLst>
                <a:gd name="connsiteX0" fmla="*/ 761388 w 1522776"/>
                <a:gd name="connsiteY0" fmla="*/ 0 h 3045508"/>
                <a:gd name="connsiteX1" fmla="*/ 761388 w 1522776"/>
                <a:gd name="connsiteY1" fmla="*/ 0 h 3045508"/>
                <a:gd name="connsiteX2" fmla="*/ 0 w 1522776"/>
                <a:gd name="connsiteY2" fmla="*/ 761377 h 3045508"/>
                <a:gd name="connsiteX3" fmla="*/ 0 w 1522776"/>
                <a:gd name="connsiteY3" fmla="*/ 2284132 h 3045508"/>
                <a:gd name="connsiteX4" fmla="*/ 761388 w 1522776"/>
                <a:gd name="connsiteY4" fmla="*/ 3045509 h 3045508"/>
                <a:gd name="connsiteX5" fmla="*/ 1522776 w 1522776"/>
                <a:gd name="connsiteY5" fmla="*/ 2284132 h 3045508"/>
                <a:gd name="connsiteX6" fmla="*/ 1522776 w 1522776"/>
                <a:gd name="connsiteY6" fmla="*/ 761377 h 3045508"/>
                <a:gd name="connsiteX7" fmla="*/ 761388 w 1522776"/>
                <a:gd name="connsiteY7" fmla="*/ 0 h 304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2776" h="3045508">
                  <a:moveTo>
                    <a:pt x="761388" y="0"/>
                  </a:moveTo>
                  <a:lnTo>
                    <a:pt x="761388" y="0"/>
                  </a:lnTo>
                  <a:cubicBezTo>
                    <a:pt x="340721" y="0"/>
                    <a:pt x="0" y="340716"/>
                    <a:pt x="0" y="761377"/>
                  </a:cubicBezTo>
                  <a:lnTo>
                    <a:pt x="0" y="2284132"/>
                  </a:lnTo>
                  <a:cubicBezTo>
                    <a:pt x="0" y="2704792"/>
                    <a:pt x="340721" y="3045509"/>
                    <a:pt x="761388" y="3045509"/>
                  </a:cubicBezTo>
                  <a:cubicBezTo>
                    <a:pt x="1182055" y="3045509"/>
                    <a:pt x="1522776" y="2704792"/>
                    <a:pt x="1522776" y="2284132"/>
                  </a:cubicBezTo>
                  <a:lnTo>
                    <a:pt x="1522776" y="761377"/>
                  </a:lnTo>
                  <a:cubicBezTo>
                    <a:pt x="1522776" y="340716"/>
                    <a:pt x="1182055" y="0"/>
                    <a:pt x="761388" y="0"/>
                  </a:cubicBezTo>
                </a:path>
              </a:pathLst>
            </a:custGeom>
            <a:solidFill>
              <a:schemeClr val="accent1"/>
            </a:solidFill>
            <a:ln w="6340" cap="flat">
              <a:noFill/>
              <a:prstDash val="solid"/>
              <a:miter/>
            </a:ln>
          </p:spPr>
          <p:txBody>
            <a:bodyPr rtlCol="0" anchor="ctr"/>
            <a:lstStyle/>
            <a:p>
              <a:endParaRPr lang="nb-NO"/>
            </a:p>
          </p:txBody>
        </p:sp>
        <p:sp>
          <p:nvSpPr>
            <p:cNvPr id="58" name="Freeform: Shape 13">
              <a:extLst>
                <a:ext uri="{FF2B5EF4-FFF2-40B4-BE49-F238E27FC236}">
                  <a16:creationId xmlns:a16="http://schemas.microsoft.com/office/drawing/2014/main" id="{4A88D015-370B-37DD-9EFF-392D3B1772D9}"/>
                </a:ext>
              </a:extLst>
            </p:cNvPr>
            <p:cNvSpPr/>
            <p:nvPr userDrawn="1"/>
          </p:nvSpPr>
          <p:spPr>
            <a:xfrm rot="5400000">
              <a:off x="10396831" y="4350552"/>
              <a:ext cx="724693" cy="724683"/>
            </a:xfrm>
            <a:custGeom>
              <a:avLst/>
              <a:gdLst>
                <a:gd name="connsiteX0" fmla="*/ 761388 w 1522776"/>
                <a:gd name="connsiteY0" fmla="*/ 0 h 1522754"/>
                <a:gd name="connsiteX1" fmla="*/ 761388 w 1522776"/>
                <a:gd name="connsiteY1" fmla="*/ 0 h 1522754"/>
                <a:gd name="connsiteX2" fmla="*/ 0 w 1522776"/>
                <a:gd name="connsiteY2" fmla="*/ 761377 h 1522754"/>
                <a:gd name="connsiteX3" fmla="*/ 761388 w 1522776"/>
                <a:gd name="connsiteY3" fmla="*/ 1522754 h 1522754"/>
                <a:gd name="connsiteX4" fmla="*/ 1522776 w 1522776"/>
                <a:gd name="connsiteY4" fmla="*/ 761377 h 1522754"/>
                <a:gd name="connsiteX5" fmla="*/ 761388 w 1522776"/>
                <a:gd name="connsiteY5" fmla="*/ 0 h 152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2776" h="1522754">
                  <a:moveTo>
                    <a:pt x="761388" y="0"/>
                  </a:moveTo>
                  <a:lnTo>
                    <a:pt x="761388" y="0"/>
                  </a:lnTo>
                  <a:cubicBezTo>
                    <a:pt x="340721" y="0"/>
                    <a:pt x="0" y="340716"/>
                    <a:pt x="0" y="761377"/>
                  </a:cubicBezTo>
                  <a:cubicBezTo>
                    <a:pt x="0" y="1182038"/>
                    <a:pt x="340721" y="1522754"/>
                    <a:pt x="761388" y="1522754"/>
                  </a:cubicBezTo>
                  <a:cubicBezTo>
                    <a:pt x="1182055" y="1522754"/>
                    <a:pt x="1522776" y="1182038"/>
                    <a:pt x="1522776" y="761377"/>
                  </a:cubicBezTo>
                  <a:cubicBezTo>
                    <a:pt x="1522776" y="340716"/>
                    <a:pt x="1182055" y="0"/>
                    <a:pt x="761388" y="0"/>
                  </a:cubicBezTo>
                </a:path>
              </a:pathLst>
            </a:custGeom>
            <a:solidFill>
              <a:schemeClr val="bg2"/>
            </a:solidFill>
            <a:ln w="6340" cap="flat">
              <a:noFill/>
              <a:prstDash val="solid"/>
              <a:miter/>
            </a:ln>
          </p:spPr>
          <p:txBody>
            <a:bodyPr rtlCol="0" anchor="ctr"/>
            <a:lstStyle/>
            <a:p>
              <a:endParaRPr lang="nb-NO"/>
            </a:p>
          </p:txBody>
        </p:sp>
      </p:gr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1" name="Grønn 6">
            <a:extLst>
              <a:ext uri="{FF2B5EF4-FFF2-40B4-BE49-F238E27FC236}">
                <a16:creationId xmlns:a16="http://schemas.microsoft.com/office/drawing/2014/main" id="{6BD197D3-D03C-AC7A-6BCB-638E98BAC27F}"/>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2" name="Grønn 2">
            <a:extLst>
              <a:ext uri="{FF2B5EF4-FFF2-40B4-BE49-F238E27FC236}">
                <a16:creationId xmlns:a16="http://schemas.microsoft.com/office/drawing/2014/main" id="{6B895155-5E4F-B273-B8F6-7DEEE5114CBE}"/>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TextBox 12">
            <a:extLst>
              <a:ext uri="{FF2B5EF4-FFF2-40B4-BE49-F238E27FC236}">
                <a16:creationId xmlns:a16="http://schemas.microsoft.com/office/drawing/2014/main" id="{07FBFD92-B4D7-F70C-EEB3-90D4CDDB2475}"/>
              </a:ext>
              <a:ext uri="{C183D7F6-B498-43B3-948B-1728B52AA6E4}">
                <adec:decorative xmlns:adec="http://schemas.microsoft.com/office/drawing/2017/decorative" val="1"/>
              </a:ext>
            </a:extLst>
          </p:cNvPr>
          <p:cNvSpPr txBox="1"/>
          <p:nvPr userDrawn="1"/>
        </p:nvSpPr>
        <p:spPr>
          <a:xfrm>
            <a:off x="12395200" y="-3392"/>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i="1" dirty="0">
                <a:solidFill>
                  <a:schemeClr val="tx1">
                    <a:lumMod val="65000"/>
                    <a:lumOff val="35000"/>
                  </a:schemeClr>
                </a:solidFill>
              </a:rPr>
              <a:t> </a:t>
            </a:r>
            <a:r>
              <a:rPr lang="en-GB" sz="1200" i="0"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4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err="1">
                <a:solidFill>
                  <a:schemeClr val="tx1">
                    <a:lumMod val="65000"/>
                    <a:lumOff val="35000"/>
                  </a:schemeClr>
                </a:solidFill>
              </a:rPr>
              <a:t>Designelementene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nederst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til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høyre</a:t>
            </a:r>
            <a:r>
              <a:rPr lang="en-GB" sz="1200" i="0" baseline="0" dirty="0">
                <a:solidFill>
                  <a:schemeClr val="tx1">
                    <a:lumMod val="65000"/>
                    <a:lumOff val="35000"/>
                  </a:schemeClr>
                </a:solidFill>
              </a:rPr>
              <a:t> er </a:t>
            </a:r>
            <a:r>
              <a:rPr lang="en-GB" sz="1200" i="1" baseline="0" dirty="0" err="1">
                <a:solidFill>
                  <a:schemeClr val="tx1">
                    <a:lumMod val="65000"/>
                    <a:lumOff val="35000"/>
                  </a:schemeClr>
                </a:solidFill>
              </a:rPr>
              <a:t>statiske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endres</a:t>
            </a:r>
            <a:endParaRPr lang="en-NO" sz="1200" dirty="0">
              <a:solidFill>
                <a:schemeClr val="tx1">
                  <a:lumMod val="65000"/>
                  <a:lumOff val="35000"/>
                </a:schemeClr>
              </a:solidFill>
            </a:endParaRPr>
          </a:p>
        </p:txBody>
      </p:sp>
      <p:grpSp>
        <p:nvGrpSpPr>
          <p:cNvPr id="14" name="Group 13">
            <a:extLst>
              <a:ext uri="{FF2B5EF4-FFF2-40B4-BE49-F238E27FC236}">
                <a16:creationId xmlns:a16="http://schemas.microsoft.com/office/drawing/2014/main" id="{FCAB71C0-7EC8-D967-87C7-26F4C37F2DD8}"/>
              </a:ext>
            </a:extLst>
          </p:cNvPr>
          <p:cNvGrpSpPr/>
          <p:nvPr userDrawn="1"/>
        </p:nvGrpSpPr>
        <p:grpSpPr>
          <a:xfrm>
            <a:off x="12598473" y="2327192"/>
            <a:ext cx="473272" cy="180000"/>
            <a:chOff x="12598473" y="1954356"/>
            <a:chExt cx="473272" cy="180000"/>
          </a:xfrm>
        </p:grpSpPr>
        <p:sp>
          <p:nvSpPr>
            <p:cNvPr id="15" name="Grønn 6">
              <a:extLst>
                <a:ext uri="{FF2B5EF4-FFF2-40B4-BE49-F238E27FC236}">
                  <a16:creationId xmlns:a16="http://schemas.microsoft.com/office/drawing/2014/main" id="{3257B4EA-5184-50DE-719C-7A197DBF6DA8}"/>
                </a:ext>
              </a:extLst>
            </p:cNvPr>
            <p:cNvSpPr/>
            <p:nvPr userDrawn="1"/>
          </p:nvSpPr>
          <p:spPr>
            <a:xfrm rot="5400000">
              <a:off x="12598473" y="1954356"/>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
          <p:nvSpPr>
            <p:cNvPr id="16" name="Grønn 2">
              <a:extLst>
                <a:ext uri="{FF2B5EF4-FFF2-40B4-BE49-F238E27FC236}">
                  <a16:creationId xmlns:a16="http://schemas.microsoft.com/office/drawing/2014/main" id="{6BA23CF5-F5CF-D848-4AFC-D014DBA54524}"/>
                </a:ext>
              </a:extLst>
            </p:cNvPr>
            <p:cNvSpPr/>
            <p:nvPr userDrawn="1"/>
          </p:nvSpPr>
          <p:spPr>
            <a:xfrm rot="5400000">
              <a:off x="12891745" y="1954356"/>
              <a:ext cx="180000" cy="180000"/>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solidFill>
                  <a:schemeClr val="bg2"/>
                </a:solidFill>
                <a:latin typeface="Arial" panose="020B0604020202020204" pitchFamily="34" charset="0"/>
              </a:endParaRPr>
            </a:p>
          </p:txBody>
        </p:sp>
      </p:grpSp>
    </p:spTree>
    <p:extLst>
      <p:ext uri="{BB962C8B-B14F-4D97-AF65-F5344CB8AC3E}">
        <p14:creationId xmlns:p14="http://schemas.microsoft.com/office/powerpoint/2010/main" val="72422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2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aside alt B">
    <p:bg>
      <p:bgPr>
        <a:solidFill>
          <a:schemeClr val="tx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bg1"/>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Picture Placeholder">
            <a:extLst>
              <a:ext uri="{FF2B5EF4-FFF2-40B4-BE49-F238E27FC236}">
                <a16:creationId xmlns:a16="http://schemas.microsoft.com/office/drawing/2014/main" id="{14825990-4497-3816-4BC2-B0D3BE03100F}"/>
              </a:ext>
            </a:extLst>
          </p:cNvPr>
          <p:cNvSpPr>
            <a:spLocks noGrp="1"/>
          </p:cNvSpPr>
          <p:nvPr>
            <p:ph type="pic" sz="quarter" idx="13"/>
          </p:nvPr>
        </p:nvSpPr>
        <p:spPr>
          <a:xfrm>
            <a:off x="8040688" y="1916113"/>
            <a:ext cx="3240000" cy="3240000"/>
          </a:xfrm>
          <a:prstGeom prst="ellipse">
            <a:avLst/>
          </a:prstGeom>
        </p:spPr>
        <p:txBody>
          <a:bodyPr lIns="180000" tIns="180000" rIns="180000" bIns="180000"/>
          <a:lstStyle>
            <a:lvl1pPr marL="0" indent="0" algn="ctr">
              <a:buNone/>
              <a:defRPr>
                <a:solidFill>
                  <a:schemeClr val="bg2"/>
                </a:solidFill>
              </a:defRPr>
            </a:lvl1pPr>
          </a:lstStyle>
          <a:p>
            <a:r>
              <a:rPr lang="nb-NO"/>
              <a:t>Klikk på ikonet for å legge til et bilde</a:t>
            </a:r>
            <a:endParaRPr lang="en-NO" dirty="0"/>
          </a:p>
        </p:txBody>
      </p:sp>
      <p:sp>
        <p:nvSpPr>
          <p:cNvPr id="10" name="Text Placeholder">
            <a:extLst>
              <a:ext uri="{FF2B5EF4-FFF2-40B4-BE49-F238E27FC236}">
                <a16:creationId xmlns:a16="http://schemas.microsoft.com/office/drawing/2014/main" id="{C97623BC-984F-0DA3-2D58-48EEB19A0823}"/>
              </a:ext>
            </a:extLst>
          </p:cNvPr>
          <p:cNvSpPr>
            <a:spLocks noGrp="1"/>
          </p:cNvSpPr>
          <p:nvPr>
            <p:ph type="body" sz="quarter" idx="14"/>
          </p:nvPr>
        </p:nvSpPr>
        <p:spPr>
          <a:xfrm>
            <a:off x="8040688" y="5367214"/>
            <a:ext cx="3240000" cy="187359"/>
          </a:xfrm>
        </p:spPr>
        <p:txBody>
          <a:bodyPr>
            <a:spAutoFit/>
          </a:bodyPr>
          <a:lstStyle>
            <a:lvl1pPr marL="0" indent="0" algn="ctr">
              <a:buFontTx/>
              <a:buNone/>
              <a:defRPr sz="1200">
                <a:solidFill>
                  <a:schemeClr val="bg2"/>
                </a:solidFill>
              </a:defRPr>
            </a:lvl1pPr>
          </a:lstStyle>
          <a:p>
            <a:pPr lvl="0"/>
            <a:r>
              <a:rPr lang="nb-NO"/>
              <a:t>Klikk for å redigere tekststiler i malen</a:t>
            </a:r>
          </a:p>
        </p:txBody>
      </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2" name="Grønn 6">
            <a:extLst>
              <a:ext uri="{FF2B5EF4-FFF2-40B4-BE49-F238E27FC236}">
                <a16:creationId xmlns:a16="http://schemas.microsoft.com/office/drawing/2014/main" id="{7BE4DDA0-BDD8-6D8F-D995-92F096DD738D}"/>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Grønn 2">
            <a:extLst>
              <a:ext uri="{FF2B5EF4-FFF2-40B4-BE49-F238E27FC236}">
                <a16:creationId xmlns:a16="http://schemas.microsoft.com/office/drawing/2014/main" id="{1AFF3329-2EBD-85DC-5FEC-85D654DCD6B3}"/>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TextBox 13">
            <a:extLst>
              <a:ext uri="{FF2B5EF4-FFF2-40B4-BE49-F238E27FC236}">
                <a16:creationId xmlns:a16="http://schemas.microsoft.com/office/drawing/2014/main" id="{AF130308-1F58-3272-FF29-2653204855E2}"/>
              </a:ext>
            </a:extLst>
          </p:cNvPr>
          <p:cNvSpPr txBox="1"/>
          <p:nvPr userDrawn="1"/>
        </p:nvSpPr>
        <p:spPr>
          <a:xfrm>
            <a:off x="12395200" y="723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a:solidFill>
                  <a:schemeClr val="tx1">
                    <a:lumMod val="65000"/>
                    <a:lumOff val="35000"/>
                  </a:schemeClr>
                </a:solidFill>
              </a:rPr>
              <a:t>Lys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Primær</a:t>
            </a:r>
            <a:r>
              <a:rPr lang="en-GB" sz="1200" i="1" dirty="0">
                <a:solidFill>
                  <a:schemeClr val="tx1">
                    <a:lumMod val="65000"/>
                    <a:lumOff val="35000"/>
                  </a:schemeClr>
                </a:solidFill>
              </a:rPr>
              <a:t> </a:t>
            </a:r>
            <a:r>
              <a:rPr lang="en-GB" sz="1200" i="0" dirty="0" err="1">
                <a:solidFill>
                  <a:schemeClr val="tx1">
                    <a:lumMod val="65000"/>
                    <a:lumOff val="35000"/>
                  </a:schemeClr>
                </a:solidFill>
              </a:rPr>
              <a:t>og</a:t>
            </a:r>
            <a:r>
              <a:rPr lang="en-GB" sz="1200" i="1" dirty="0">
                <a:solidFill>
                  <a:schemeClr val="tx1">
                    <a:lumMod val="65000"/>
                    <a:lumOff val="35000"/>
                  </a:schemeClr>
                </a:solidFill>
              </a:rPr>
              <a:t>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4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I </a:t>
            </a:r>
            <a:r>
              <a:rPr lang="en-GB" sz="1200" i="0" baseline="0" dirty="0" err="1">
                <a:solidFill>
                  <a:schemeClr val="tx1">
                    <a:lumMod val="65000"/>
                    <a:lumOff val="35000"/>
                  </a:schemeClr>
                </a:solidFill>
              </a:rPr>
              <a:t>denne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malen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man </a:t>
            </a:r>
            <a:r>
              <a:rPr lang="en-GB" sz="1200" i="0" baseline="0" dirty="0" err="1">
                <a:solidFill>
                  <a:schemeClr val="tx1">
                    <a:lumMod val="65000"/>
                    <a:lumOff val="35000"/>
                  </a:schemeClr>
                </a:solidFill>
              </a:rPr>
              <a:t>legge</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sirkelformet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Klikk</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på</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ikonet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bildeboksen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velg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ønsket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Dersom man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fyller</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sirkelformen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vises</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presentasjons</a:t>
            </a:r>
            <a:r>
              <a:rPr lang="en-GB" sz="1200" i="0" baseline="0" dirty="0">
                <a:solidFill>
                  <a:schemeClr val="tx1">
                    <a:lumMod val="65000"/>
                    <a:lumOff val="35000"/>
                  </a:schemeClr>
                </a:solidFill>
              </a:rPr>
              <a:t>-modus.</a:t>
            </a:r>
            <a:endParaRPr lang="en-NO" sz="1200" dirty="0">
              <a:solidFill>
                <a:schemeClr val="tx1">
                  <a:lumMod val="65000"/>
                  <a:lumOff val="35000"/>
                </a:schemeClr>
              </a:solidFill>
            </a:endParaRPr>
          </a:p>
        </p:txBody>
      </p:sp>
      <p:sp>
        <p:nvSpPr>
          <p:cNvPr id="15" name="Grønn 6">
            <a:extLst>
              <a:ext uri="{FF2B5EF4-FFF2-40B4-BE49-F238E27FC236}">
                <a16:creationId xmlns:a16="http://schemas.microsoft.com/office/drawing/2014/main" id="{9EB69452-171C-12C8-82CE-551BE031B926}"/>
              </a:ext>
            </a:extLst>
          </p:cNvPr>
          <p:cNvSpPr/>
          <p:nvPr userDrawn="1"/>
        </p:nvSpPr>
        <p:spPr>
          <a:xfrm rot="5400000">
            <a:off x="12598473" y="2278627"/>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
        <p:nvSpPr>
          <p:cNvPr id="16" name="Grønn 2">
            <a:extLst>
              <a:ext uri="{FF2B5EF4-FFF2-40B4-BE49-F238E27FC236}">
                <a16:creationId xmlns:a16="http://schemas.microsoft.com/office/drawing/2014/main" id="{704F48BE-1BF6-BBD7-38C3-2C0CD89C1495}"/>
              </a:ext>
            </a:extLst>
          </p:cNvPr>
          <p:cNvSpPr/>
          <p:nvPr userDrawn="1"/>
        </p:nvSpPr>
        <p:spPr>
          <a:xfrm rot="5400000">
            <a:off x="12891745" y="2278627"/>
            <a:ext cx="180000" cy="180000"/>
          </a:xfrm>
          <a:prstGeom prst="ellipse">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spTree>
    <p:extLst>
      <p:ext uri="{BB962C8B-B14F-4D97-AF65-F5344CB8AC3E}">
        <p14:creationId xmlns:p14="http://schemas.microsoft.com/office/powerpoint/2010/main" val="138564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8" grpId="0"/>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maside alt B - lys">
    <p:bg>
      <p:bgPr>
        <a:solidFill>
          <a:schemeClr val="bg1"/>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C1491F4-5B04-6C02-8062-0652499F801E}"/>
              </a:ext>
            </a:extLst>
          </p:cNvPr>
          <p:cNvSpPr>
            <a:spLocks noGrp="1"/>
          </p:cNvSpPr>
          <p:nvPr>
            <p:ph type="ctrTitle"/>
          </p:nvPr>
        </p:nvSpPr>
        <p:spPr>
          <a:xfrm>
            <a:off x="627196" y="1916115"/>
            <a:ext cx="7197592" cy="4213223"/>
          </a:xfrm>
        </p:spPr>
        <p:txBody>
          <a:bodyPr anchor="t">
            <a:noAutofit/>
          </a:bodyPr>
          <a:lstStyle>
            <a:lvl1pPr algn="l">
              <a:lnSpc>
                <a:spcPct val="100000"/>
              </a:lnSpc>
              <a:defRPr sz="4000">
                <a:solidFill>
                  <a:schemeClr val="tx2"/>
                </a:solidFill>
              </a:defRPr>
            </a:lvl1pPr>
          </a:lstStyle>
          <a:p>
            <a:r>
              <a:rPr lang="nb-NO"/>
              <a:t>Klikk for å redigere tittelstil</a:t>
            </a:r>
            <a:endParaRPr lang="en-NO" dirty="0"/>
          </a:p>
        </p:txBody>
      </p:sp>
      <p:sp>
        <p:nvSpPr>
          <p:cNvPr id="3" name="Subtitle">
            <a:extLst>
              <a:ext uri="{FF2B5EF4-FFF2-40B4-BE49-F238E27FC236}">
                <a16:creationId xmlns:a16="http://schemas.microsoft.com/office/drawing/2014/main" id="{6B755A4F-BAF1-5117-2299-F45F4FB756B6}"/>
              </a:ext>
            </a:extLst>
          </p:cNvPr>
          <p:cNvSpPr>
            <a:spLocks noGrp="1"/>
          </p:cNvSpPr>
          <p:nvPr>
            <p:ph type="subTitle" idx="1"/>
          </p:nvPr>
        </p:nvSpPr>
        <p:spPr>
          <a:xfrm>
            <a:off x="627196" y="1341437"/>
            <a:ext cx="7197592" cy="375603"/>
          </a:xfrm>
        </p:spPr>
        <p:txBody>
          <a:bodyPr/>
          <a:lstStyle>
            <a:lvl1pPr marL="0" indent="0" algn="l">
              <a:lnSpc>
                <a:spcPct val="100000"/>
              </a:lnSpc>
              <a:buNone/>
              <a:defRPr sz="2400">
                <a:solidFill>
                  <a:srgbClr val="015945"/>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nb-NO"/>
              <a:t>Klikk for å redigere undertittelstil i malen</a:t>
            </a:r>
            <a:endParaRPr lang="en-NO" dirty="0"/>
          </a:p>
        </p:txBody>
      </p:sp>
      <p:sp>
        <p:nvSpPr>
          <p:cNvPr id="8" name="Picture Placeholder">
            <a:extLst>
              <a:ext uri="{FF2B5EF4-FFF2-40B4-BE49-F238E27FC236}">
                <a16:creationId xmlns:a16="http://schemas.microsoft.com/office/drawing/2014/main" id="{14825990-4497-3816-4BC2-B0D3BE03100F}"/>
              </a:ext>
            </a:extLst>
          </p:cNvPr>
          <p:cNvSpPr>
            <a:spLocks noGrp="1"/>
          </p:cNvSpPr>
          <p:nvPr>
            <p:ph type="pic" sz="quarter" idx="13"/>
          </p:nvPr>
        </p:nvSpPr>
        <p:spPr>
          <a:xfrm>
            <a:off x="8040688" y="1916113"/>
            <a:ext cx="3240000" cy="3240000"/>
          </a:xfrm>
          <a:prstGeom prst="ellipse">
            <a:avLst/>
          </a:prstGeom>
        </p:spPr>
        <p:txBody>
          <a:bodyPr lIns="180000" tIns="180000" rIns="180000" bIns="180000"/>
          <a:lstStyle>
            <a:lvl1pPr marL="0" indent="0" algn="ctr">
              <a:buNone/>
              <a:defRPr>
                <a:solidFill>
                  <a:schemeClr val="accent1"/>
                </a:solidFill>
              </a:defRPr>
            </a:lvl1pPr>
          </a:lstStyle>
          <a:p>
            <a:r>
              <a:rPr lang="nb-NO"/>
              <a:t>Klikk på ikonet for å legge til et bilde</a:t>
            </a:r>
            <a:endParaRPr lang="en-NO" dirty="0"/>
          </a:p>
        </p:txBody>
      </p:sp>
      <p:sp>
        <p:nvSpPr>
          <p:cNvPr id="10" name="Text Placeholder">
            <a:extLst>
              <a:ext uri="{FF2B5EF4-FFF2-40B4-BE49-F238E27FC236}">
                <a16:creationId xmlns:a16="http://schemas.microsoft.com/office/drawing/2014/main" id="{C97623BC-984F-0DA3-2D58-48EEB19A0823}"/>
              </a:ext>
            </a:extLst>
          </p:cNvPr>
          <p:cNvSpPr>
            <a:spLocks noGrp="1"/>
          </p:cNvSpPr>
          <p:nvPr>
            <p:ph type="body" sz="quarter" idx="14"/>
          </p:nvPr>
        </p:nvSpPr>
        <p:spPr>
          <a:xfrm>
            <a:off x="8040688" y="5367214"/>
            <a:ext cx="3240000" cy="187359"/>
          </a:xfrm>
        </p:spPr>
        <p:txBody>
          <a:bodyPr>
            <a:spAutoFit/>
          </a:bodyPr>
          <a:lstStyle>
            <a:lvl1pPr marL="0" indent="0" algn="ctr">
              <a:buFontTx/>
              <a:buNone/>
              <a:defRPr sz="1200">
                <a:solidFill>
                  <a:schemeClr val="tx2"/>
                </a:solidFill>
              </a:defRPr>
            </a:lvl1pPr>
          </a:lstStyle>
          <a:p>
            <a:pPr lvl="0"/>
            <a:r>
              <a:rPr lang="nb-NO"/>
              <a:t>Klikk for å redigere tekststiler i malen</a:t>
            </a:r>
          </a:p>
        </p:txBody>
      </p:sp>
      <p:pic>
        <p:nvPicPr>
          <p:cNvPr id="9" name="NHN-logo">
            <a:extLst>
              <a:ext uri="{FF2B5EF4-FFF2-40B4-BE49-F238E27FC236}">
                <a16:creationId xmlns:a16="http://schemas.microsoft.com/office/drawing/2014/main" id="{459DD69B-F8CE-20EA-DB94-13E5E1A1024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8810" y="6508164"/>
            <a:ext cx="1253755" cy="108000"/>
          </a:xfrm>
          <a:prstGeom prst="rect">
            <a:avLst/>
          </a:prstGeom>
        </p:spPr>
      </p:pic>
      <p:sp>
        <p:nvSpPr>
          <p:cNvPr id="12" name="Grønn 6">
            <a:extLst>
              <a:ext uri="{FF2B5EF4-FFF2-40B4-BE49-F238E27FC236}">
                <a16:creationId xmlns:a16="http://schemas.microsoft.com/office/drawing/2014/main" id="{7BE4DDA0-BDD8-6D8F-D995-92F096DD738D}"/>
              </a:ext>
            </a:extLst>
          </p:cNvPr>
          <p:cNvSpPr/>
          <p:nvPr/>
        </p:nvSpPr>
        <p:spPr>
          <a:xfrm rot="5400000">
            <a:off x="12598473" y="2539091"/>
            <a:ext cx="180000" cy="180000"/>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3" name="Grønn 2">
            <a:extLst>
              <a:ext uri="{FF2B5EF4-FFF2-40B4-BE49-F238E27FC236}">
                <a16:creationId xmlns:a16="http://schemas.microsoft.com/office/drawing/2014/main" id="{1AFF3329-2EBD-85DC-5FEC-85D654DCD6B3}"/>
              </a:ext>
            </a:extLst>
          </p:cNvPr>
          <p:cNvSpPr/>
          <p:nvPr/>
        </p:nvSpPr>
        <p:spPr>
          <a:xfrm rot="5400000">
            <a:off x="12891745" y="2539091"/>
            <a:ext cx="180000" cy="180000"/>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Arial" panose="020B0604020202020204" pitchFamily="34" charset="0"/>
            </a:endParaRPr>
          </a:p>
        </p:txBody>
      </p:sp>
      <p:sp>
        <p:nvSpPr>
          <p:cNvPr id="14" name="TextBox 13">
            <a:extLst>
              <a:ext uri="{FF2B5EF4-FFF2-40B4-BE49-F238E27FC236}">
                <a16:creationId xmlns:a16="http://schemas.microsoft.com/office/drawing/2014/main" id="{AF130308-1F58-3272-FF29-2653204855E2}"/>
              </a:ext>
            </a:extLst>
          </p:cNvPr>
          <p:cNvSpPr txBox="1"/>
          <p:nvPr userDrawn="1"/>
        </p:nvSpPr>
        <p:spPr>
          <a:xfrm>
            <a:off x="12395200" y="7236"/>
            <a:ext cx="2159000" cy="6829495"/>
          </a:xfrm>
          <a:prstGeom prst="rect">
            <a:avLst/>
          </a:prstGeom>
          <a:solidFill>
            <a:schemeClr val="bg1"/>
          </a:solidFill>
        </p:spPr>
        <p:txBody>
          <a:bodyPr wrap="square" lIns="180000" tIns="180000" rIns="180000" bIns="180000" rtlCol="0">
            <a:noAutofit/>
          </a:bodyPr>
          <a:lstStyle/>
          <a:p>
            <a:pPr algn="l"/>
            <a:r>
              <a:rPr lang="en-NO" sz="1200" dirty="0">
                <a:solidFill>
                  <a:schemeClr val="tx1">
                    <a:lumMod val="65000"/>
                    <a:lumOff val="35000"/>
                  </a:schemeClr>
                </a:solidFill>
              </a:rPr>
              <a:t>Tips</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Tema-lysbilde-mal.</a:t>
            </a:r>
          </a:p>
          <a:p>
            <a:pPr algn="l"/>
            <a:endParaRPr lang="en-NO" sz="1200" dirty="0">
              <a:solidFill>
                <a:schemeClr val="tx1">
                  <a:lumMod val="65000"/>
                  <a:lumOff val="35000"/>
                </a:schemeClr>
              </a:solidFill>
            </a:endParaRPr>
          </a:p>
          <a:p>
            <a:pPr algn="l"/>
            <a:r>
              <a:rPr lang="en-NO" sz="1200" dirty="0">
                <a:solidFill>
                  <a:schemeClr val="tx1">
                    <a:lumMod val="65000"/>
                    <a:lumOff val="35000"/>
                  </a:schemeClr>
                </a:solidFill>
              </a:rPr>
              <a:t>Det kan være effektfullt å utheve ett eller flere ord</a:t>
            </a:r>
            <a:r>
              <a:rPr lang="nb-NO" sz="1200" dirty="0">
                <a:solidFill>
                  <a:schemeClr val="tx1">
                    <a:lumMod val="65000"/>
                    <a:lumOff val="35000"/>
                  </a:schemeClr>
                </a:solidFill>
              </a:rPr>
              <a:t> med en farge.</a:t>
            </a:r>
            <a:endParaRPr lang="en-NO" sz="1200" dirty="0">
              <a:solidFill>
                <a:schemeClr val="tx1">
                  <a:lumMod val="65000"/>
                  <a:lumOff val="35000"/>
                </a:schemeClr>
              </a:solidFill>
            </a:endParaRPr>
          </a:p>
          <a:p>
            <a:pPr algn="l"/>
            <a:endParaRPr lang="en-NO" sz="120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NO" sz="1200" dirty="0">
                <a:solidFill>
                  <a:schemeClr val="tx1">
                    <a:lumMod val="65000"/>
                    <a:lumOff val="35000"/>
                  </a:schemeClr>
                </a:solidFill>
              </a:rPr>
              <a:t>Fargene </a:t>
            </a:r>
            <a:r>
              <a:rPr lang="en-GB" sz="1200" i="1" dirty="0" err="1">
                <a:solidFill>
                  <a:schemeClr val="tx1">
                    <a:lumMod val="65000"/>
                    <a:lumOff val="35000"/>
                  </a:schemeClr>
                </a:solidFill>
              </a:rPr>
              <a:t>Grønn</a:t>
            </a:r>
            <a:r>
              <a:rPr lang="en-GB" sz="1200" i="1" dirty="0">
                <a:solidFill>
                  <a:schemeClr val="tx1">
                    <a:lumMod val="65000"/>
                    <a:lumOff val="35000"/>
                  </a:schemeClr>
                </a:solidFill>
              </a:rPr>
              <a:t> </a:t>
            </a:r>
            <a:r>
              <a:rPr lang="en-GB" sz="1200" i="1" dirty="0" err="1">
                <a:solidFill>
                  <a:schemeClr val="tx1">
                    <a:lumMod val="65000"/>
                    <a:lumOff val="35000"/>
                  </a:schemeClr>
                </a:solidFill>
              </a:rPr>
              <a:t>nyanse</a:t>
            </a:r>
            <a:r>
              <a:rPr lang="en-GB" sz="1200" i="1" dirty="0">
                <a:solidFill>
                  <a:schemeClr val="tx1">
                    <a:lumMod val="65000"/>
                    <a:lumOff val="35000"/>
                  </a:schemeClr>
                </a:solidFill>
              </a:rPr>
              <a:t> 3 </a:t>
            </a:r>
            <a:r>
              <a:rPr lang="en-GB" sz="1200" i="0" dirty="0">
                <a:solidFill>
                  <a:schemeClr val="tx1">
                    <a:lumMod val="65000"/>
                    <a:lumOff val="35000"/>
                  </a:schemeClr>
                </a:solidFill>
              </a:rPr>
              <a:t>er </a:t>
            </a:r>
            <a:r>
              <a:rPr lang="en-GB" sz="1200" i="0" dirty="0" err="1">
                <a:solidFill>
                  <a:schemeClr val="tx1">
                    <a:lumMod val="65000"/>
                    <a:lumOff val="35000"/>
                  </a:schemeClr>
                </a:solidFill>
              </a:rPr>
              <a:t>godt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egnet</a:t>
            </a: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I </a:t>
            </a:r>
            <a:r>
              <a:rPr lang="en-GB" sz="1200" i="0" baseline="0" dirty="0" err="1">
                <a:solidFill>
                  <a:schemeClr val="tx1">
                    <a:lumMod val="65000"/>
                    <a:lumOff val="35000"/>
                  </a:schemeClr>
                </a:solidFill>
              </a:rPr>
              <a:t>denne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malen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kan</a:t>
            </a:r>
            <a:r>
              <a:rPr lang="en-GB" sz="1200" i="0" baseline="0" dirty="0">
                <a:solidFill>
                  <a:schemeClr val="tx1">
                    <a:lumMod val="65000"/>
                    <a:lumOff val="35000"/>
                  </a:schemeClr>
                </a:solidFill>
              </a:rPr>
              <a:t> man </a:t>
            </a:r>
            <a:r>
              <a:rPr lang="en-GB" sz="1200" i="0" baseline="0" dirty="0" err="1">
                <a:solidFill>
                  <a:schemeClr val="tx1">
                    <a:lumMod val="65000"/>
                    <a:lumOff val="35000"/>
                  </a:schemeClr>
                </a:solidFill>
              </a:rPr>
              <a:t>legge</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sirkelformet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Klikk</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på</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ikonet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bildeboksen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og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velg</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ønsket</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GB" sz="1200" i="0" baseline="0" dirty="0">
              <a:solidFill>
                <a:schemeClr val="tx1">
                  <a:lumMod val="65000"/>
                  <a:lumOff val="35000"/>
                </a:schemeClr>
              </a:solidFill>
            </a:endParaRPr>
          </a:p>
          <a:p>
            <a:pPr marL="0" marR="0" lvl="0" indent="0" algn="l" defTabSz="914354" rtl="0" eaLnBrk="1" fontAlgn="auto" latinLnBrk="0" hangingPunct="1">
              <a:lnSpc>
                <a:spcPct val="100000"/>
              </a:lnSpc>
              <a:spcBef>
                <a:spcPts val="0"/>
              </a:spcBef>
              <a:spcAft>
                <a:spcPts val="0"/>
              </a:spcAft>
              <a:buClrTx/>
              <a:buSzTx/>
              <a:buFontTx/>
              <a:buNone/>
              <a:tabLst/>
              <a:defRPr/>
            </a:pPr>
            <a:r>
              <a:rPr lang="en-GB" sz="1200" i="0" baseline="0" dirty="0">
                <a:solidFill>
                  <a:schemeClr val="tx1">
                    <a:lumMod val="65000"/>
                    <a:lumOff val="35000"/>
                  </a:schemeClr>
                </a:solidFill>
              </a:rPr>
              <a:t>Dersom man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fyller</a:t>
            </a:r>
            <a:r>
              <a:rPr lang="en-GB" sz="1200" i="0" baseline="0" dirty="0">
                <a:solidFill>
                  <a:schemeClr val="tx1">
                    <a:lumMod val="65000"/>
                    <a:lumOff val="35000"/>
                  </a:schemeClr>
                </a:solidFill>
              </a:rPr>
              <a:t> inn </a:t>
            </a:r>
            <a:r>
              <a:rPr lang="en-GB" sz="1200" i="0" baseline="0" dirty="0" err="1">
                <a:solidFill>
                  <a:schemeClr val="tx1">
                    <a:lumMod val="65000"/>
                    <a:lumOff val="35000"/>
                  </a:schemeClr>
                </a:solidFill>
              </a:rPr>
              <a:t>bilde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vil</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ikke</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sirkelformen</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vises</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i</a:t>
            </a:r>
            <a:r>
              <a:rPr lang="en-GB" sz="1200" i="0" baseline="0" dirty="0">
                <a:solidFill>
                  <a:schemeClr val="tx1">
                    <a:lumMod val="65000"/>
                    <a:lumOff val="35000"/>
                  </a:schemeClr>
                </a:solidFill>
              </a:rPr>
              <a:t> </a:t>
            </a:r>
            <a:r>
              <a:rPr lang="en-GB" sz="1200" i="0" baseline="0" dirty="0" err="1">
                <a:solidFill>
                  <a:schemeClr val="tx1">
                    <a:lumMod val="65000"/>
                    <a:lumOff val="35000"/>
                  </a:schemeClr>
                </a:solidFill>
              </a:rPr>
              <a:t>presentasjons</a:t>
            </a:r>
            <a:r>
              <a:rPr lang="en-GB" sz="1200" i="0" baseline="0" dirty="0">
                <a:solidFill>
                  <a:schemeClr val="tx1">
                    <a:lumMod val="65000"/>
                    <a:lumOff val="35000"/>
                  </a:schemeClr>
                </a:solidFill>
              </a:rPr>
              <a:t>-modus.</a:t>
            </a:r>
            <a:endParaRPr lang="en-NO" sz="1200" dirty="0">
              <a:solidFill>
                <a:schemeClr val="tx1">
                  <a:lumMod val="65000"/>
                  <a:lumOff val="35000"/>
                </a:schemeClr>
              </a:solidFill>
            </a:endParaRPr>
          </a:p>
        </p:txBody>
      </p:sp>
      <p:sp>
        <p:nvSpPr>
          <p:cNvPr id="16" name="Grønn 2">
            <a:extLst>
              <a:ext uri="{FF2B5EF4-FFF2-40B4-BE49-F238E27FC236}">
                <a16:creationId xmlns:a16="http://schemas.microsoft.com/office/drawing/2014/main" id="{704F48BE-1BF6-BBD7-38C3-2C0CD89C1495}"/>
              </a:ext>
            </a:extLst>
          </p:cNvPr>
          <p:cNvSpPr/>
          <p:nvPr userDrawn="1"/>
        </p:nvSpPr>
        <p:spPr>
          <a:xfrm rot="5400000">
            <a:off x="12598473" y="2278627"/>
            <a:ext cx="180000" cy="180000"/>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dirty="0">
              <a:latin typeface="Arial" panose="020B0604020202020204" pitchFamily="34" charset="0"/>
            </a:endParaRPr>
          </a:p>
        </p:txBody>
      </p:sp>
      <p:pic>
        <p:nvPicPr>
          <p:cNvPr id="17" name="NHN-logo">
            <a:extLst>
              <a:ext uri="{FF2B5EF4-FFF2-40B4-BE49-F238E27FC236}">
                <a16:creationId xmlns:a16="http://schemas.microsoft.com/office/drawing/2014/main" id="{4515E81A-7746-4BC4-B642-EE63C7658B61}"/>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8810" y="6508164"/>
            <a:ext cx="1247859" cy="108000"/>
          </a:xfrm>
          <a:prstGeom prst="rect">
            <a:avLst/>
          </a:prstGeom>
        </p:spPr>
      </p:pic>
    </p:spTree>
    <p:extLst>
      <p:ext uri="{BB962C8B-B14F-4D97-AF65-F5344CB8AC3E}">
        <p14:creationId xmlns:p14="http://schemas.microsoft.com/office/powerpoint/2010/main" val="28432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500"/>
                                        <p:tgtEl>
                                          <p:spTgt spid="10">
                                            <p:txEl>
                                              <p:pRg st="0" end="0"/>
                                            </p:txEl>
                                          </p:spTgt>
                                        </p:tgtEl>
                                      </p:cBhvr>
                                    </p:animEffect>
                                  </p:childTnLst>
                                </p:cTn>
                              </p:par>
                              <p:par>
                                <p:cTn id="14" presetID="10" presetClass="entr" presetSubtype="0" fill="hold" grpId="0" nodeType="withEffect">
                                  <p:stCondLst>
                                    <p:cond delay="20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8" grpId="0"/>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3EFB0B-A04C-70DE-CC32-100FB72BC13D}"/>
              </a:ext>
            </a:extLst>
          </p:cNvPr>
          <p:cNvSpPr>
            <a:spLocks noGrp="1"/>
          </p:cNvSpPr>
          <p:nvPr>
            <p:ph type="title"/>
          </p:nvPr>
        </p:nvSpPr>
        <p:spPr>
          <a:xfrm>
            <a:off x="627196" y="728662"/>
            <a:ext cx="10905992" cy="612776"/>
          </a:xfrm>
          <a:prstGeom prst="rect">
            <a:avLst/>
          </a:prstGeom>
        </p:spPr>
        <p:txBody>
          <a:bodyPr vert="horz" lIns="0" tIns="0" rIns="0" bIns="0" rtlCol="0" anchor="t">
            <a:noAutofit/>
          </a:bodyPr>
          <a:lstStyle/>
          <a:p>
            <a:r>
              <a:rPr lang="nb-NO"/>
              <a:t>Klikk for å redigere tittelstil</a:t>
            </a:r>
            <a:endParaRPr lang="en-NO"/>
          </a:p>
        </p:txBody>
      </p:sp>
      <p:sp>
        <p:nvSpPr>
          <p:cNvPr id="3" name="Text Placeholder 2">
            <a:extLst>
              <a:ext uri="{FF2B5EF4-FFF2-40B4-BE49-F238E27FC236}">
                <a16:creationId xmlns:a16="http://schemas.microsoft.com/office/drawing/2014/main" id="{492CDB9F-3452-C413-5939-463E0D19F941}"/>
              </a:ext>
            </a:extLst>
          </p:cNvPr>
          <p:cNvSpPr>
            <a:spLocks noGrp="1"/>
          </p:cNvSpPr>
          <p:nvPr>
            <p:ph type="body" idx="1"/>
          </p:nvPr>
        </p:nvSpPr>
        <p:spPr>
          <a:xfrm>
            <a:off x="627198" y="1916116"/>
            <a:ext cx="10905993" cy="4213222"/>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2" name="Date Placeholder">
            <a:extLst>
              <a:ext uri="{FF2B5EF4-FFF2-40B4-BE49-F238E27FC236}">
                <a16:creationId xmlns:a16="http://schemas.microsoft.com/office/drawing/2014/main" id="{E8A9C532-FCCA-CFFC-4EE7-8ACB876BDA03}"/>
              </a:ext>
            </a:extLst>
          </p:cNvPr>
          <p:cNvSpPr>
            <a:spLocks noGrp="1"/>
          </p:cNvSpPr>
          <p:nvPr>
            <p:ph type="dt" sz="half" idx="2"/>
          </p:nvPr>
        </p:nvSpPr>
        <p:spPr>
          <a:xfrm>
            <a:off x="8040688" y="6402979"/>
            <a:ext cx="1550741" cy="365125"/>
          </a:xfrm>
          <a:prstGeom prst="rect">
            <a:avLst/>
          </a:prstGeom>
        </p:spPr>
        <p:txBody>
          <a:bodyPr vert="horz" lIns="0" tIns="0" rIns="0" bIns="0" rtlCol="0" anchor="ctr"/>
          <a:lstStyle>
            <a:lvl1pPr algn="l">
              <a:defRPr sz="1200">
                <a:solidFill>
                  <a:schemeClr val="bg1">
                    <a:lumMod val="65000"/>
                  </a:schemeClr>
                </a:solidFill>
                <a:latin typeface="+mn-lt"/>
                <a:cs typeface="Arial" panose="020B0604020202020204" pitchFamily="34" charset="0"/>
              </a:defRPr>
            </a:lvl1pPr>
          </a:lstStyle>
          <a:p>
            <a:fld id="{E970C6B2-BC95-411D-9DF1-4ED0AFF95EB3}" type="datetime1">
              <a:rPr lang="LID4096" smtClean="0"/>
              <a:t>02/18/2025</a:t>
            </a:fld>
            <a:endParaRPr lang="en-NO"/>
          </a:p>
        </p:txBody>
      </p:sp>
      <p:sp>
        <p:nvSpPr>
          <p:cNvPr id="43" name="Slide Number Placeholder">
            <a:extLst>
              <a:ext uri="{FF2B5EF4-FFF2-40B4-BE49-F238E27FC236}">
                <a16:creationId xmlns:a16="http://schemas.microsoft.com/office/drawing/2014/main" id="{A55303E4-675F-3BA5-388D-A3E7D14B83AE}"/>
              </a:ext>
            </a:extLst>
          </p:cNvPr>
          <p:cNvSpPr>
            <a:spLocks noGrp="1"/>
          </p:cNvSpPr>
          <p:nvPr>
            <p:ph type="sldNum" sz="quarter" idx="4"/>
          </p:nvPr>
        </p:nvSpPr>
        <p:spPr>
          <a:xfrm>
            <a:off x="9893808" y="6402979"/>
            <a:ext cx="1639382" cy="365125"/>
          </a:xfrm>
          <a:prstGeom prst="rect">
            <a:avLst/>
          </a:prstGeom>
        </p:spPr>
        <p:txBody>
          <a:bodyPr vert="horz" lIns="0" tIns="0" rIns="0" bIns="0" rtlCol="0" anchor="ctr"/>
          <a:lstStyle>
            <a:lvl1pPr algn="r">
              <a:defRPr sz="1200">
                <a:solidFill>
                  <a:schemeClr val="bg1">
                    <a:lumMod val="65000"/>
                  </a:schemeClr>
                </a:solidFill>
                <a:latin typeface="+mn-lt"/>
                <a:cs typeface="Arial" panose="020B0604020202020204" pitchFamily="34" charset="0"/>
              </a:defRPr>
            </a:lvl1pPr>
          </a:lstStyle>
          <a:p>
            <a:fld id="{EC10215F-3FC0-754C-8C0D-5D4AE82BB5E7}" type="slidenum">
              <a:rPr lang="en-NO" smtClean="0"/>
              <a:pPr/>
              <a:t>‹#›</a:t>
            </a:fld>
            <a:endParaRPr lang="en-NO"/>
          </a:p>
        </p:txBody>
      </p:sp>
      <p:sp>
        <p:nvSpPr>
          <p:cNvPr id="44" name="Footer Placeholder">
            <a:extLst>
              <a:ext uri="{FF2B5EF4-FFF2-40B4-BE49-F238E27FC236}">
                <a16:creationId xmlns:a16="http://schemas.microsoft.com/office/drawing/2014/main" id="{C0EC5CD5-BD98-9223-8148-7CC2D9BC0704}"/>
              </a:ext>
            </a:extLst>
          </p:cNvPr>
          <p:cNvSpPr>
            <a:spLocks noGrp="1"/>
          </p:cNvSpPr>
          <p:nvPr>
            <p:ph type="ftr" sz="quarter" idx="3"/>
          </p:nvPr>
        </p:nvSpPr>
        <p:spPr>
          <a:xfrm>
            <a:off x="4332288" y="6402979"/>
            <a:ext cx="3492500" cy="365125"/>
          </a:xfrm>
          <a:prstGeom prst="rect">
            <a:avLst/>
          </a:prstGeom>
        </p:spPr>
        <p:txBody>
          <a:bodyPr vert="horz" lIns="0" tIns="45720" rIns="91440" bIns="45720" rtlCol="0" anchor="ctr"/>
          <a:lstStyle>
            <a:lvl1pPr algn="l">
              <a:defRPr sz="1200">
                <a:solidFill>
                  <a:schemeClr val="bg1">
                    <a:lumMod val="65000"/>
                  </a:schemeClr>
                </a:solidFill>
              </a:defRPr>
            </a:lvl1pPr>
          </a:lstStyle>
          <a:p>
            <a:endParaRPr lang="en-NO"/>
          </a:p>
        </p:txBody>
      </p:sp>
      <p:grpSp>
        <p:nvGrpSpPr>
          <p:cNvPr id="31" name="Gruppe 30">
            <a:extLst>
              <a:ext uri="{FF2B5EF4-FFF2-40B4-BE49-F238E27FC236}">
                <a16:creationId xmlns:a16="http://schemas.microsoft.com/office/drawing/2014/main" id="{E8947842-D749-4498-AEC9-08D9337E8142}"/>
              </a:ext>
            </a:extLst>
          </p:cNvPr>
          <p:cNvGrpSpPr/>
          <p:nvPr userDrawn="1"/>
        </p:nvGrpSpPr>
        <p:grpSpPr>
          <a:xfrm>
            <a:off x="9961940" y="-1174623"/>
            <a:ext cx="3489167" cy="965993"/>
            <a:chOff x="2493658" y="1916113"/>
            <a:chExt cx="3489167" cy="965993"/>
          </a:xfrm>
        </p:grpSpPr>
        <p:sp>
          <p:nvSpPr>
            <p:cNvPr id="32" name="Grønn 5">
              <a:extLst>
                <a:ext uri="{FF2B5EF4-FFF2-40B4-BE49-F238E27FC236}">
                  <a16:creationId xmlns:a16="http://schemas.microsoft.com/office/drawing/2014/main" id="{638EEBF6-81BF-4EC2-A7DE-2366C807ACD9}"/>
                </a:ext>
              </a:extLst>
            </p:cNvPr>
            <p:cNvSpPr/>
            <p:nvPr/>
          </p:nvSpPr>
          <p:spPr>
            <a:xfrm rot="5400000">
              <a:off x="3394463" y="1916113"/>
              <a:ext cx="180000" cy="180000"/>
            </a:xfrm>
            <a:prstGeom prst="ellipse">
              <a:avLst/>
            </a:prstGeom>
            <a:solidFill>
              <a:srgbClr val="BFD1DE"/>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3" name="Grønn 4">
              <a:extLst>
                <a:ext uri="{FF2B5EF4-FFF2-40B4-BE49-F238E27FC236}">
                  <a16:creationId xmlns:a16="http://schemas.microsoft.com/office/drawing/2014/main" id="{391CB1F6-EE7A-42BE-BE42-209CD27E28C6}"/>
                </a:ext>
              </a:extLst>
            </p:cNvPr>
            <p:cNvSpPr/>
            <p:nvPr/>
          </p:nvSpPr>
          <p:spPr>
            <a:xfrm rot="5400000">
              <a:off x="2808382" y="1916113"/>
              <a:ext cx="180000" cy="180000"/>
            </a:xfrm>
            <a:prstGeom prst="ellipse">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4" name="Grønn 3">
              <a:extLst>
                <a:ext uri="{FF2B5EF4-FFF2-40B4-BE49-F238E27FC236}">
                  <a16:creationId xmlns:a16="http://schemas.microsoft.com/office/drawing/2014/main" id="{C5BBCCE2-6BE3-45AC-85A6-E7943E417E6C}"/>
                </a:ext>
              </a:extLst>
            </p:cNvPr>
            <p:cNvSpPr/>
            <p:nvPr/>
          </p:nvSpPr>
          <p:spPr>
            <a:xfrm rot="5400000">
              <a:off x="3687501" y="1916113"/>
              <a:ext cx="180000" cy="180000"/>
            </a:xfrm>
            <a:prstGeom prst="ellipse">
              <a:avLst/>
            </a:prstGeom>
            <a:solidFill>
              <a:srgbClr val="CDC9D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5" name="Grønn 2">
              <a:extLst>
                <a:ext uri="{FF2B5EF4-FFF2-40B4-BE49-F238E27FC236}">
                  <a16:creationId xmlns:a16="http://schemas.microsoft.com/office/drawing/2014/main" id="{F899D735-4596-422B-9CCF-A0DBA85A09F5}"/>
                </a:ext>
              </a:extLst>
            </p:cNvPr>
            <p:cNvSpPr/>
            <p:nvPr/>
          </p:nvSpPr>
          <p:spPr>
            <a:xfrm rot="5400000">
              <a:off x="3980542" y="1916113"/>
              <a:ext cx="180000" cy="180000"/>
            </a:xfrm>
            <a:prstGeom prst="ellipse">
              <a:avLst/>
            </a:prstGeom>
            <a:solidFill>
              <a:srgbClr val="DAC7C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6" name="Grønn 1">
              <a:extLst>
                <a:ext uri="{FF2B5EF4-FFF2-40B4-BE49-F238E27FC236}">
                  <a16:creationId xmlns:a16="http://schemas.microsoft.com/office/drawing/2014/main" id="{2B71EFDD-6897-4552-8E88-B62633A195EA}"/>
                </a:ext>
              </a:extLst>
            </p:cNvPr>
            <p:cNvSpPr/>
            <p:nvPr/>
          </p:nvSpPr>
          <p:spPr>
            <a:xfrm rot="5400000">
              <a:off x="4273580" y="1916113"/>
              <a:ext cx="180000" cy="180000"/>
            </a:xfrm>
            <a:prstGeom prst="ellipse">
              <a:avLst/>
            </a:prstGeom>
            <a:solidFill>
              <a:srgbClr val="F9D5B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7" name="TextBox 33">
              <a:extLst>
                <a:ext uri="{FF2B5EF4-FFF2-40B4-BE49-F238E27FC236}">
                  <a16:creationId xmlns:a16="http://schemas.microsoft.com/office/drawing/2014/main" id="{C5BE9595-BF2C-40D2-963D-06A44C3B86E0}"/>
                </a:ext>
              </a:extLst>
            </p:cNvPr>
            <p:cNvSpPr txBox="1"/>
            <p:nvPr/>
          </p:nvSpPr>
          <p:spPr>
            <a:xfrm>
              <a:off x="4966725" y="2212898"/>
              <a:ext cx="1016100" cy="430887"/>
            </a:xfrm>
            <a:prstGeom prst="rect">
              <a:avLst/>
            </a:prstGeom>
            <a:noFill/>
          </p:spPr>
          <p:txBody>
            <a:bodyPr wrap="square" lIns="0" tIns="0" rIns="0" bIns="0" rtlCol="0" anchor="ctr" anchorCtr="0">
              <a:spAutoFit/>
            </a:bodyPr>
            <a:lstStyle/>
            <a:p>
              <a:pPr algn="l"/>
              <a:r>
                <a:rPr lang="nb-NO" sz="1400">
                  <a:solidFill>
                    <a:schemeClr val="bg1">
                      <a:lumMod val="50000"/>
                    </a:schemeClr>
                  </a:solidFill>
                  <a:latin typeface="Arial" panose="020B0604020202020204" pitchFamily="34" charset="0"/>
                </a:rPr>
                <a:t>Støttefarger </a:t>
              </a:r>
            </a:p>
            <a:p>
              <a:pPr algn="l"/>
              <a:r>
                <a:rPr lang="nb-NO" sz="1400">
                  <a:solidFill>
                    <a:schemeClr val="bg1">
                      <a:lumMod val="50000"/>
                    </a:schemeClr>
                  </a:solidFill>
                  <a:latin typeface="Arial" panose="020B0604020202020204" pitchFamily="34" charset="0"/>
                </a:rPr>
                <a:t>og valører</a:t>
              </a:r>
            </a:p>
          </p:txBody>
        </p:sp>
        <p:sp>
          <p:nvSpPr>
            <p:cNvPr id="38" name="Grønn 1">
              <a:extLst>
                <a:ext uri="{FF2B5EF4-FFF2-40B4-BE49-F238E27FC236}">
                  <a16:creationId xmlns:a16="http://schemas.microsoft.com/office/drawing/2014/main" id="{5A35A13C-B5EA-4147-9389-8D224F075ABA}"/>
                </a:ext>
              </a:extLst>
            </p:cNvPr>
            <p:cNvSpPr/>
            <p:nvPr/>
          </p:nvSpPr>
          <p:spPr>
            <a:xfrm rot="5400000">
              <a:off x="2808389" y="2178111"/>
              <a:ext cx="180000" cy="180000"/>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39" name="Grønn 1">
              <a:extLst>
                <a:ext uri="{FF2B5EF4-FFF2-40B4-BE49-F238E27FC236}">
                  <a16:creationId xmlns:a16="http://schemas.microsoft.com/office/drawing/2014/main" id="{3A1AE819-83AA-466D-8DC6-DB9AD97AB0F6}"/>
                </a:ext>
              </a:extLst>
            </p:cNvPr>
            <p:cNvSpPr/>
            <p:nvPr/>
          </p:nvSpPr>
          <p:spPr>
            <a:xfrm rot="5400000">
              <a:off x="4273581" y="2178111"/>
              <a:ext cx="180000" cy="180000"/>
            </a:xfrm>
            <a:prstGeom prst="ellipse">
              <a:avLst/>
            </a:prstGeom>
            <a:solidFill>
              <a:srgbClr val="F3AB8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0" name="Grønn 1">
              <a:extLst>
                <a:ext uri="{FF2B5EF4-FFF2-40B4-BE49-F238E27FC236}">
                  <a16:creationId xmlns:a16="http://schemas.microsoft.com/office/drawing/2014/main" id="{435E713F-B3C3-4F5A-BF14-3092816970F7}"/>
                </a:ext>
              </a:extLst>
            </p:cNvPr>
            <p:cNvSpPr/>
            <p:nvPr/>
          </p:nvSpPr>
          <p:spPr>
            <a:xfrm rot="5400000">
              <a:off x="3980543" y="2178111"/>
              <a:ext cx="180000" cy="180000"/>
            </a:xfrm>
            <a:prstGeom prst="ellipse">
              <a:avLst/>
            </a:prstGeom>
            <a:solidFill>
              <a:srgbClr val="B58E9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1" name="Grønn 1">
              <a:extLst>
                <a:ext uri="{FF2B5EF4-FFF2-40B4-BE49-F238E27FC236}">
                  <a16:creationId xmlns:a16="http://schemas.microsoft.com/office/drawing/2014/main" id="{D1631AAF-6891-42BE-A299-701E997E840D}"/>
                </a:ext>
              </a:extLst>
            </p:cNvPr>
            <p:cNvSpPr/>
            <p:nvPr/>
          </p:nvSpPr>
          <p:spPr>
            <a:xfrm rot="5400000">
              <a:off x="3687505" y="2178111"/>
              <a:ext cx="180000" cy="180000"/>
            </a:xfrm>
            <a:prstGeom prst="ellipse">
              <a:avLst/>
            </a:prstGeom>
            <a:solidFill>
              <a:srgbClr val="9B93B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5" name="Grønn 1">
              <a:extLst>
                <a:ext uri="{FF2B5EF4-FFF2-40B4-BE49-F238E27FC236}">
                  <a16:creationId xmlns:a16="http://schemas.microsoft.com/office/drawing/2014/main" id="{F66C419A-CD1B-482A-B893-423748660B37}"/>
                </a:ext>
              </a:extLst>
            </p:cNvPr>
            <p:cNvSpPr/>
            <p:nvPr/>
          </p:nvSpPr>
          <p:spPr>
            <a:xfrm rot="5400000">
              <a:off x="3394467" y="2178111"/>
              <a:ext cx="180000" cy="180000"/>
            </a:xfrm>
            <a:prstGeom prst="ellipse">
              <a:avLst/>
            </a:prstGeom>
            <a:solidFill>
              <a:srgbClr val="80A2B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6" name="Grønn 1">
              <a:extLst>
                <a:ext uri="{FF2B5EF4-FFF2-40B4-BE49-F238E27FC236}">
                  <a16:creationId xmlns:a16="http://schemas.microsoft.com/office/drawing/2014/main" id="{083D0A85-C477-4585-B20C-DEE30C607A50}"/>
                </a:ext>
              </a:extLst>
            </p:cNvPr>
            <p:cNvSpPr/>
            <p:nvPr/>
          </p:nvSpPr>
          <p:spPr>
            <a:xfrm rot="5400000">
              <a:off x="2493661" y="2440109"/>
              <a:ext cx="180000" cy="180000"/>
            </a:xfrm>
            <a:prstGeom prst="ellipse">
              <a:avLst/>
            </a:prstGeom>
            <a:solidFill>
              <a:srgbClr val="F0FCF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7" name="Grønn 1">
              <a:extLst>
                <a:ext uri="{FF2B5EF4-FFF2-40B4-BE49-F238E27FC236}">
                  <a16:creationId xmlns:a16="http://schemas.microsoft.com/office/drawing/2014/main" id="{638C1CA3-646F-4FF7-A199-B9A3569837F4}"/>
                </a:ext>
              </a:extLst>
            </p:cNvPr>
            <p:cNvSpPr/>
            <p:nvPr/>
          </p:nvSpPr>
          <p:spPr>
            <a:xfrm rot="5400000">
              <a:off x="4273580" y="2440109"/>
              <a:ext cx="180000" cy="180000"/>
            </a:xfrm>
            <a:prstGeom prst="ellipse">
              <a:avLst/>
            </a:prstGeom>
            <a:solidFill>
              <a:srgbClr val="EE824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8" name="Grønn 1">
              <a:extLst>
                <a:ext uri="{FF2B5EF4-FFF2-40B4-BE49-F238E27FC236}">
                  <a16:creationId xmlns:a16="http://schemas.microsoft.com/office/drawing/2014/main" id="{776C0DD5-E9D7-46E8-B09D-589BD4E656FD}"/>
                </a:ext>
              </a:extLst>
            </p:cNvPr>
            <p:cNvSpPr/>
            <p:nvPr/>
          </p:nvSpPr>
          <p:spPr>
            <a:xfrm rot="5400000">
              <a:off x="3980542" y="2440109"/>
              <a:ext cx="180000" cy="180000"/>
            </a:xfrm>
            <a:prstGeom prst="ellipse">
              <a:avLst/>
            </a:prstGeom>
            <a:solidFill>
              <a:srgbClr val="90565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9" name="Grønn 1">
              <a:extLst>
                <a:ext uri="{FF2B5EF4-FFF2-40B4-BE49-F238E27FC236}">
                  <a16:creationId xmlns:a16="http://schemas.microsoft.com/office/drawing/2014/main" id="{660EC71B-564B-4AB0-AFB3-19E5FB2B0B81}"/>
                </a:ext>
              </a:extLst>
            </p:cNvPr>
            <p:cNvSpPr/>
            <p:nvPr/>
          </p:nvSpPr>
          <p:spPr>
            <a:xfrm rot="5400000">
              <a:off x="3687504" y="2440109"/>
              <a:ext cx="180000" cy="180000"/>
            </a:xfrm>
            <a:prstGeom prst="ellipse">
              <a:avLst/>
            </a:prstGeom>
            <a:solidFill>
              <a:srgbClr val="695D9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0" name="Grønn 1">
              <a:extLst>
                <a:ext uri="{FF2B5EF4-FFF2-40B4-BE49-F238E27FC236}">
                  <a16:creationId xmlns:a16="http://schemas.microsoft.com/office/drawing/2014/main" id="{A52DA8BF-A526-4D4C-9B56-381A5A71CEE5}"/>
                </a:ext>
              </a:extLst>
            </p:cNvPr>
            <p:cNvSpPr/>
            <p:nvPr/>
          </p:nvSpPr>
          <p:spPr>
            <a:xfrm rot="5400000">
              <a:off x="3394466" y="2440109"/>
              <a:ext cx="180000" cy="180000"/>
            </a:xfrm>
            <a:prstGeom prst="ellipse">
              <a:avLst/>
            </a:prstGeom>
            <a:solidFill>
              <a:srgbClr val="40749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2" name="Grønn 1">
              <a:extLst>
                <a:ext uri="{FF2B5EF4-FFF2-40B4-BE49-F238E27FC236}">
                  <a16:creationId xmlns:a16="http://schemas.microsoft.com/office/drawing/2014/main" id="{4195E214-5D3D-4DC7-8A7B-E84D76A149A2}"/>
                </a:ext>
              </a:extLst>
            </p:cNvPr>
            <p:cNvSpPr/>
            <p:nvPr/>
          </p:nvSpPr>
          <p:spPr>
            <a:xfrm rot="5400000">
              <a:off x="4273580" y="2702106"/>
              <a:ext cx="180000" cy="180000"/>
            </a:xfrm>
            <a:prstGeom prst="ellipse">
              <a:avLst/>
            </a:prstGeom>
            <a:solidFill>
              <a:srgbClr val="E858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3" name="Grønn 1">
              <a:extLst>
                <a:ext uri="{FF2B5EF4-FFF2-40B4-BE49-F238E27FC236}">
                  <a16:creationId xmlns:a16="http://schemas.microsoft.com/office/drawing/2014/main" id="{80F26483-360C-4CCC-84E6-20FF591A8FF1}"/>
                </a:ext>
              </a:extLst>
            </p:cNvPr>
            <p:cNvSpPr/>
            <p:nvPr/>
          </p:nvSpPr>
          <p:spPr>
            <a:xfrm rot="5400000">
              <a:off x="3980542" y="2702106"/>
              <a:ext cx="180000" cy="180000"/>
            </a:xfrm>
            <a:prstGeom prst="ellipse">
              <a:avLst/>
            </a:prstGeom>
            <a:solidFill>
              <a:srgbClr val="6B1E2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4" name="Grønn 1">
              <a:extLst>
                <a:ext uri="{FF2B5EF4-FFF2-40B4-BE49-F238E27FC236}">
                  <a16:creationId xmlns:a16="http://schemas.microsoft.com/office/drawing/2014/main" id="{614ABCDE-ACB3-4F07-A0F1-89E3D3555CD6}"/>
                </a:ext>
              </a:extLst>
            </p:cNvPr>
            <p:cNvSpPr/>
            <p:nvPr/>
          </p:nvSpPr>
          <p:spPr>
            <a:xfrm rot="5400000">
              <a:off x="3687504" y="2702106"/>
              <a:ext cx="180000" cy="180000"/>
            </a:xfrm>
            <a:prstGeom prst="ellipse">
              <a:avLst/>
            </a:prstGeom>
            <a:solidFill>
              <a:srgbClr val="37277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5" name="Grønn 1">
              <a:extLst>
                <a:ext uri="{FF2B5EF4-FFF2-40B4-BE49-F238E27FC236}">
                  <a16:creationId xmlns:a16="http://schemas.microsoft.com/office/drawing/2014/main" id="{2073DE76-B2D1-4DE2-B99A-8B358904BD58}"/>
                </a:ext>
              </a:extLst>
            </p:cNvPr>
            <p:cNvSpPr/>
            <p:nvPr/>
          </p:nvSpPr>
          <p:spPr>
            <a:xfrm rot="5400000">
              <a:off x="3394466" y="2702106"/>
              <a:ext cx="180000" cy="180000"/>
            </a:xfrm>
            <a:prstGeom prst="ellipse">
              <a:avLst/>
            </a:prstGeom>
            <a:solidFill>
              <a:srgbClr val="00467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6" name="Grønn 1">
              <a:extLst>
                <a:ext uri="{FF2B5EF4-FFF2-40B4-BE49-F238E27FC236}">
                  <a16:creationId xmlns:a16="http://schemas.microsoft.com/office/drawing/2014/main" id="{B38B85B4-0B3F-4C70-90AC-79B54CCC75ED}"/>
                </a:ext>
              </a:extLst>
            </p:cNvPr>
            <p:cNvSpPr/>
            <p:nvPr/>
          </p:nvSpPr>
          <p:spPr>
            <a:xfrm rot="5400000">
              <a:off x="2786698" y="2702106"/>
              <a:ext cx="180000" cy="180000"/>
            </a:xfrm>
            <a:prstGeom prst="ellipse">
              <a:avLst/>
            </a:prstGeom>
            <a:solidFill>
              <a:srgbClr val="80948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1" name="Grønn 1">
              <a:extLst>
                <a:ext uri="{FF2B5EF4-FFF2-40B4-BE49-F238E27FC236}">
                  <a16:creationId xmlns:a16="http://schemas.microsoft.com/office/drawing/2014/main" id="{743E6922-0F71-4722-B639-3845EB331A53}"/>
                </a:ext>
              </a:extLst>
            </p:cNvPr>
            <p:cNvSpPr/>
            <p:nvPr/>
          </p:nvSpPr>
          <p:spPr>
            <a:xfrm rot="5400000">
              <a:off x="2493658" y="2702106"/>
              <a:ext cx="180000" cy="180000"/>
            </a:xfrm>
            <a:prstGeom prst="ellipse">
              <a:avLst/>
            </a:prstGeom>
            <a:solidFill>
              <a:srgbClr val="E1F9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2" name="Grønn 1">
              <a:extLst>
                <a:ext uri="{FF2B5EF4-FFF2-40B4-BE49-F238E27FC236}">
                  <a16:creationId xmlns:a16="http://schemas.microsoft.com/office/drawing/2014/main" id="{0B2B66EC-AF20-4C3E-A6E6-C2184CD56A67}"/>
                </a:ext>
              </a:extLst>
            </p:cNvPr>
            <p:cNvSpPr/>
            <p:nvPr/>
          </p:nvSpPr>
          <p:spPr>
            <a:xfrm rot="5400000">
              <a:off x="2786698" y="2440109"/>
              <a:ext cx="180000" cy="180000"/>
            </a:xfrm>
            <a:prstGeom prst="ellipse">
              <a:avLst/>
            </a:prstGeom>
            <a:solidFill>
              <a:srgbClr val="BFC9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4" name="Grønn 1">
              <a:extLst>
                <a:ext uri="{FF2B5EF4-FFF2-40B4-BE49-F238E27FC236}">
                  <a16:creationId xmlns:a16="http://schemas.microsoft.com/office/drawing/2014/main" id="{ECF98F0A-A8AF-7399-3D23-E2A8AE9ACBB2}"/>
                </a:ext>
              </a:extLst>
            </p:cNvPr>
            <p:cNvSpPr/>
            <p:nvPr userDrawn="1"/>
          </p:nvSpPr>
          <p:spPr>
            <a:xfrm rot="5400000">
              <a:off x="4564037" y="1916113"/>
              <a:ext cx="180000" cy="180000"/>
            </a:xfrm>
            <a:prstGeom prst="ellipse">
              <a:avLst/>
            </a:prstGeom>
            <a:solidFill>
              <a:srgbClr val="FFF0DA"/>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5" name="Grønn 1">
              <a:extLst>
                <a:ext uri="{FF2B5EF4-FFF2-40B4-BE49-F238E27FC236}">
                  <a16:creationId xmlns:a16="http://schemas.microsoft.com/office/drawing/2014/main" id="{697B2E6E-D6AF-89B8-7A67-A56098E22D16}"/>
                </a:ext>
              </a:extLst>
            </p:cNvPr>
            <p:cNvSpPr/>
            <p:nvPr userDrawn="1"/>
          </p:nvSpPr>
          <p:spPr>
            <a:xfrm rot="5400000">
              <a:off x="4564038" y="2178111"/>
              <a:ext cx="180000" cy="180000"/>
            </a:xfrm>
            <a:prstGeom prst="ellipse">
              <a:avLst/>
            </a:prstGeom>
            <a:solidFill>
              <a:srgbClr val="FFE1B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6" name="Grønn 1">
              <a:extLst>
                <a:ext uri="{FF2B5EF4-FFF2-40B4-BE49-F238E27FC236}">
                  <a16:creationId xmlns:a16="http://schemas.microsoft.com/office/drawing/2014/main" id="{EB038CCC-15BE-E48A-C4F5-8BA293F89D49}"/>
                </a:ext>
              </a:extLst>
            </p:cNvPr>
            <p:cNvSpPr/>
            <p:nvPr userDrawn="1"/>
          </p:nvSpPr>
          <p:spPr>
            <a:xfrm rot="5400000">
              <a:off x="4564037" y="2440109"/>
              <a:ext cx="180000" cy="180000"/>
            </a:xfrm>
            <a:prstGeom prst="ellipse">
              <a:avLst/>
            </a:prstGeom>
            <a:solidFill>
              <a:srgbClr val="FFD39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7" name="Grønn 1">
              <a:extLst>
                <a:ext uri="{FF2B5EF4-FFF2-40B4-BE49-F238E27FC236}">
                  <a16:creationId xmlns:a16="http://schemas.microsoft.com/office/drawing/2014/main" id="{720896B4-EA50-932A-EDCE-50615356F666}"/>
                </a:ext>
              </a:extLst>
            </p:cNvPr>
            <p:cNvSpPr/>
            <p:nvPr userDrawn="1"/>
          </p:nvSpPr>
          <p:spPr>
            <a:xfrm rot="5400000">
              <a:off x="4564037" y="2702106"/>
              <a:ext cx="180000" cy="180000"/>
            </a:xfrm>
            <a:prstGeom prst="ellipse">
              <a:avLst/>
            </a:prstGeom>
            <a:solidFill>
              <a:srgbClr val="FFC46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8" name="Grønn 1">
              <a:extLst>
                <a:ext uri="{FF2B5EF4-FFF2-40B4-BE49-F238E27FC236}">
                  <a16:creationId xmlns:a16="http://schemas.microsoft.com/office/drawing/2014/main" id="{3BD53057-E05D-50CB-26F6-52281BC31486}"/>
                </a:ext>
              </a:extLst>
            </p:cNvPr>
            <p:cNvSpPr/>
            <p:nvPr userDrawn="1"/>
          </p:nvSpPr>
          <p:spPr>
            <a:xfrm rot="5400000">
              <a:off x="3076294" y="2702106"/>
              <a:ext cx="180000" cy="180000"/>
            </a:xfrm>
            <a:prstGeom prst="ellipse">
              <a:avLst/>
            </a:prstGeom>
            <a:solidFill>
              <a:srgbClr val="015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9" name="Grønn 1">
              <a:extLst>
                <a:ext uri="{FF2B5EF4-FFF2-40B4-BE49-F238E27FC236}">
                  <a16:creationId xmlns:a16="http://schemas.microsoft.com/office/drawing/2014/main" id="{38164215-F7D1-14CC-EDBD-8DDD4FD276B7}"/>
                </a:ext>
              </a:extLst>
            </p:cNvPr>
            <p:cNvSpPr/>
            <p:nvPr userDrawn="1"/>
          </p:nvSpPr>
          <p:spPr>
            <a:xfrm rot="5400000">
              <a:off x="3076294" y="2440109"/>
              <a:ext cx="180000" cy="180000"/>
            </a:xfrm>
            <a:prstGeom prst="ellipse">
              <a:avLst/>
            </a:prstGeom>
            <a:solidFill>
              <a:srgbClr val="7BEFB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sp>
          <p:nvSpPr>
            <p:cNvPr id="10" name="Grønn 1">
              <a:extLst>
                <a:ext uri="{FF2B5EF4-FFF2-40B4-BE49-F238E27FC236}">
                  <a16:creationId xmlns:a16="http://schemas.microsoft.com/office/drawing/2014/main" id="{78B19A96-57A5-45EF-A948-AD7087CF4AB3}"/>
                </a:ext>
              </a:extLst>
            </p:cNvPr>
            <p:cNvSpPr/>
            <p:nvPr userDrawn="1"/>
          </p:nvSpPr>
          <p:spPr>
            <a:xfrm rot="5400000">
              <a:off x="3076294" y="2181926"/>
              <a:ext cx="180000" cy="180000"/>
            </a:xfrm>
            <a:prstGeom prst="ellipse">
              <a:avLst/>
            </a:prstGeom>
            <a:solidFill>
              <a:srgbClr val="24736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latin typeface="Arial" panose="020B0604020202020204" pitchFamily="34" charset="0"/>
              </a:endParaRPr>
            </a:p>
          </p:txBody>
        </p:sp>
      </p:grpSp>
    </p:spTree>
    <p:extLst>
      <p:ext uri="{BB962C8B-B14F-4D97-AF65-F5344CB8AC3E}">
        <p14:creationId xmlns:p14="http://schemas.microsoft.com/office/powerpoint/2010/main" val="646815565"/>
      </p:ext>
    </p:extLst>
  </p:cSld>
  <p:clrMap bg1="lt1" tx1="dk1" bg2="lt2" tx2="dk2" accent1="accent1" accent2="accent2" accent3="accent3" accent4="accent4" accent5="accent5" accent6="accent6" hlink="hlink" folHlink="folHlink"/>
  <p:sldLayoutIdLst>
    <p:sldLayoutId id="2147483823" r:id="rId1"/>
    <p:sldLayoutId id="2147483854" r:id="rId2"/>
    <p:sldLayoutId id="2147483843" r:id="rId3"/>
    <p:sldLayoutId id="2147483779" r:id="rId4"/>
    <p:sldLayoutId id="2147483840" r:id="rId5"/>
    <p:sldLayoutId id="2147483841" r:id="rId6"/>
    <p:sldLayoutId id="2147483784" r:id="rId7"/>
    <p:sldLayoutId id="2147483832" r:id="rId8"/>
    <p:sldLayoutId id="2147483855" r:id="rId9"/>
    <p:sldLayoutId id="2147483786" r:id="rId10"/>
    <p:sldLayoutId id="2147483795" r:id="rId11"/>
    <p:sldLayoutId id="2147483830" r:id="rId12"/>
    <p:sldLayoutId id="2147483787" r:id="rId13"/>
    <p:sldLayoutId id="2147483788" r:id="rId14"/>
    <p:sldLayoutId id="2147483790" r:id="rId15"/>
    <p:sldLayoutId id="2147483789" r:id="rId16"/>
    <p:sldLayoutId id="2147483853" r:id="rId17"/>
    <p:sldLayoutId id="2147483791" r:id="rId18"/>
    <p:sldLayoutId id="2147483792" r:id="rId19"/>
    <p:sldLayoutId id="2147483793" r:id="rId20"/>
    <p:sldLayoutId id="2147483833" r:id="rId21"/>
    <p:sldLayoutId id="2147483797" r:id="rId22"/>
    <p:sldLayoutId id="2147483798" r:id="rId23"/>
    <p:sldLayoutId id="2147483846" r:id="rId24"/>
    <p:sldLayoutId id="2147483800" r:id="rId25"/>
    <p:sldLayoutId id="2147483801" r:id="rId26"/>
    <p:sldLayoutId id="2147483802" r:id="rId27"/>
    <p:sldLayoutId id="2147483803" r:id="rId28"/>
    <p:sldLayoutId id="2147483842" r:id="rId29"/>
    <p:sldLayoutId id="2147483844" r:id="rId30"/>
    <p:sldLayoutId id="2147483845" r:id="rId31"/>
    <p:sldLayoutId id="2147483808" r:id="rId32"/>
    <p:sldLayoutId id="2147483809" r:id="rId33"/>
    <p:sldLayoutId id="2147483849" r:id="rId34"/>
    <p:sldLayoutId id="2147483850" r:id="rId35"/>
    <p:sldLayoutId id="2147483851" r:id="rId36"/>
    <p:sldLayoutId id="2147483847" r:id="rId37"/>
    <p:sldLayoutId id="2147483848" r:id="rId38"/>
    <p:sldLayoutId id="2147483852" r:id="rId39"/>
    <p:sldLayoutId id="2147483898"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354" rtl="0" eaLnBrk="1" latinLnBrk="0" hangingPunct="1">
        <a:lnSpc>
          <a:spcPct val="90000"/>
        </a:lnSpc>
        <a:spcBef>
          <a:spcPct val="0"/>
        </a:spcBef>
        <a:buNone/>
        <a:defRPr sz="3600" kern="1200">
          <a:solidFill>
            <a:schemeClr val="tx2"/>
          </a:solidFill>
          <a:latin typeface="+mj-lt"/>
          <a:ea typeface="+mj-ea"/>
          <a:cs typeface="Arial" panose="020B0604020202020204" pitchFamily="34" charset="0"/>
        </a:defRPr>
      </a:lvl1pPr>
    </p:titleStyle>
    <p:bodyStyle>
      <a:lvl1pPr marL="215989" indent="-216000" algn="l" defTabSz="914354" rtl="0" eaLnBrk="1" latinLnBrk="0" hangingPunct="1">
        <a:lnSpc>
          <a:spcPct val="110000"/>
        </a:lnSpc>
        <a:spcBef>
          <a:spcPts val="1000"/>
        </a:spcBef>
        <a:buClr>
          <a:schemeClr val="accent1"/>
        </a:buClr>
        <a:buFont typeface="Arial" panose="020B0604020202020204" pitchFamily="34" charset="0"/>
        <a:buChar char="•"/>
        <a:tabLst/>
        <a:defRPr sz="2200" kern="1200">
          <a:solidFill>
            <a:schemeClr val="tx1"/>
          </a:solidFill>
          <a:latin typeface="+mn-lt"/>
          <a:ea typeface="+mn-ea"/>
          <a:cs typeface="Arial" panose="020B0604020202020204" pitchFamily="34" charset="0"/>
        </a:defRPr>
      </a:lvl1pPr>
      <a:lvl2pPr marL="447651" indent="-222240"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800" kern="1200">
          <a:solidFill>
            <a:schemeClr val="tx1"/>
          </a:solidFill>
          <a:latin typeface="+mn-lt"/>
          <a:ea typeface="+mn-ea"/>
          <a:cs typeface="Arial" panose="020B0604020202020204" pitchFamily="34" charset="0"/>
        </a:defRPr>
      </a:lvl2pPr>
      <a:lvl3pPr marL="66830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888956" indent="-220652"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4pPr>
      <a:lvl5pPr marL="1112783" indent="-223828" algn="l" defTabSz="914354" rtl="0" eaLnBrk="1" latinLnBrk="0" hangingPunct="1">
        <a:lnSpc>
          <a:spcPct val="110000"/>
        </a:lnSpc>
        <a:spcBef>
          <a:spcPts val="600"/>
        </a:spcBef>
        <a:buClr>
          <a:schemeClr val="tx1">
            <a:lumMod val="50000"/>
            <a:lumOff val="50000"/>
          </a:schemeClr>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3" pos="393" userDrawn="1">
          <p15:clr>
            <a:srgbClr val="A4A3A4"/>
          </p15:clr>
        </p15:guide>
        <p15:guide id="14" orient="horz" pos="210" userDrawn="1">
          <p15:clr>
            <a:srgbClr val="A4A3A4"/>
          </p15:clr>
        </p15:guide>
        <p15:guide id="15" orient="horz" pos="459" userDrawn="1">
          <p15:clr>
            <a:srgbClr val="A4A3A4"/>
          </p15:clr>
        </p15:guide>
        <p15:guide id="16" pos="7265" userDrawn="1">
          <p15:clr>
            <a:srgbClr val="A4A3A4"/>
          </p15:clr>
        </p15:guide>
        <p15:guide id="17" orient="horz" pos="845" userDrawn="1">
          <p15:clr>
            <a:srgbClr val="A4A3A4"/>
          </p15:clr>
        </p15:guide>
        <p15:guide id="18" orient="horz" pos="1207" userDrawn="1">
          <p15:clr>
            <a:srgbClr val="A4A3A4"/>
          </p15:clr>
        </p15:guide>
        <p15:guide id="19" pos="2593" userDrawn="1">
          <p15:clr>
            <a:srgbClr val="A4A3A4"/>
          </p15:clr>
        </p15:guide>
        <p15:guide id="20" pos="2729" userDrawn="1">
          <p15:clr>
            <a:srgbClr val="A4A3A4"/>
          </p15:clr>
        </p15:guide>
        <p15:guide id="21" pos="4929" userDrawn="1">
          <p15:clr>
            <a:srgbClr val="A4A3A4"/>
          </p15:clr>
        </p15:guide>
        <p15:guide id="22" pos="5065" userDrawn="1">
          <p15:clr>
            <a:srgbClr val="A4A3A4"/>
          </p15:clr>
        </p15:guide>
        <p15:guide id="23" orient="horz" pos="3861" userDrawn="1">
          <p15:clr>
            <a:srgbClr val="A4A3A4"/>
          </p15:clr>
        </p15:guide>
        <p15:guide id="24" orient="horz" pos="4179"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nhn.no/tjenester/helsenorge/opplaering-av-innbygger-i-helsenorge" TargetMode="External"/><Relationship Id="rId7" Type="http://schemas.openxmlformats.org/officeDocument/2006/relationships/hyperlink" Target="mailto:helsenorge.kommunikasjon@nhn.no"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hyperlink" Target="https://www.nhn.no/tjenester/helsenorge/profilhandbok-helsenorge/nedlasting-av-informasjons-og-markedsmateriell" TargetMode="External"/><Relationship Id="rId5" Type="http://schemas.openxmlformats.org/officeDocument/2006/relationships/hyperlink" Target="https://nhn.bsdigital.no/helsenorge.html" TargetMode="External"/><Relationship Id="rId4" Type="http://schemas.openxmlformats.org/officeDocument/2006/relationships/hyperlink" Target="https://digidel.no/helse-pa-net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0.xml"/><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77.png"/><Relationship Id="rId18" Type="http://schemas.openxmlformats.org/officeDocument/2006/relationships/image" Target="../media/image82.svg"/><Relationship Id="rId3" Type="http://schemas.openxmlformats.org/officeDocument/2006/relationships/image" Target="../media/image69.png"/><Relationship Id="rId7" Type="http://schemas.openxmlformats.org/officeDocument/2006/relationships/image" Target="../media/image29.png"/><Relationship Id="rId12" Type="http://schemas.openxmlformats.org/officeDocument/2006/relationships/image" Target="../media/image76.svg"/><Relationship Id="rId17" Type="http://schemas.openxmlformats.org/officeDocument/2006/relationships/image" Target="../media/image81.png"/><Relationship Id="rId2" Type="http://schemas.openxmlformats.org/officeDocument/2006/relationships/notesSlide" Target="../notesSlides/notesSlide30.xml"/><Relationship Id="rId16" Type="http://schemas.openxmlformats.org/officeDocument/2006/relationships/image" Target="../media/image80.svg"/><Relationship Id="rId1" Type="http://schemas.openxmlformats.org/officeDocument/2006/relationships/slideLayout" Target="../slideLayouts/slideLayout18.xml"/><Relationship Id="rId6" Type="http://schemas.openxmlformats.org/officeDocument/2006/relationships/image" Target="../media/image72.svg"/><Relationship Id="rId11" Type="http://schemas.openxmlformats.org/officeDocument/2006/relationships/image" Target="../media/image75.png"/><Relationship Id="rId5" Type="http://schemas.openxmlformats.org/officeDocument/2006/relationships/image" Target="../media/image71.png"/><Relationship Id="rId15" Type="http://schemas.openxmlformats.org/officeDocument/2006/relationships/image" Target="../media/image79.png"/><Relationship Id="rId10" Type="http://schemas.openxmlformats.org/officeDocument/2006/relationships/image" Target="../media/image74.svg"/><Relationship Id="rId4" Type="http://schemas.openxmlformats.org/officeDocument/2006/relationships/image" Target="../media/image70.svg"/><Relationship Id="rId9" Type="http://schemas.openxmlformats.org/officeDocument/2006/relationships/image" Target="../media/image73.png"/><Relationship Id="rId14" Type="http://schemas.openxmlformats.org/officeDocument/2006/relationships/image" Target="../media/image78.sv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hyperlink" Target="https://www.helsenorge.no/fullmakt/om/" TargetMode="External"/><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3" Type="http://schemas.openxmlformats.org/officeDocument/2006/relationships/hyperlink" Target="https://www.helsenorge.no/fullmakt/om/fullmakt-ved-kontakt-med-helfo/" TargetMode="External"/><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2.xml"/><Relationship Id="rId4" Type="http://schemas.openxmlformats.org/officeDocument/2006/relationships/image" Target="../media/image88.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22.xml"/><Relationship Id="rId4" Type="http://schemas.openxmlformats.org/officeDocument/2006/relationships/image" Target="../media/image91.sv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32.xml"/><Relationship Id="rId4" Type="http://schemas.openxmlformats.org/officeDocument/2006/relationships/image" Target="../media/image88.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3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27AD94B-B91D-20B2-9227-F4B44083285E}"/>
              </a:ext>
            </a:extLst>
          </p:cNvPr>
          <p:cNvSpPr>
            <a:spLocks noGrp="1"/>
          </p:cNvSpPr>
          <p:nvPr>
            <p:ph type="title"/>
          </p:nvPr>
        </p:nvSpPr>
        <p:spPr/>
        <p:txBody>
          <a:bodyPr/>
          <a:lstStyle/>
          <a:p>
            <a:r>
              <a:rPr lang="nb-NO" dirty="0"/>
              <a:t>Informasjon til deg som skal halde opplæringa</a:t>
            </a:r>
          </a:p>
        </p:txBody>
      </p:sp>
      <p:sp>
        <p:nvSpPr>
          <p:cNvPr id="3" name="Plassholder for tekst 2">
            <a:extLst>
              <a:ext uri="{FF2B5EF4-FFF2-40B4-BE49-F238E27FC236}">
                <a16:creationId xmlns:a16="http://schemas.microsoft.com/office/drawing/2014/main" id="{F4497389-3EF6-AF0F-E5BE-EB71F64FE050}"/>
              </a:ext>
            </a:extLst>
          </p:cNvPr>
          <p:cNvSpPr>
            <a:spLocks noGrp="1"/>
          </p:cNvSpPr>
          <p:nvPr>
            <p:ph type="body" sz="quarter" idx="14"/>
          </p:nvPr>
        </p:nvSpPr>
        <p:spPr/>
        <p:txBody>
          <a:bodyPr vert="horz" lIns="0" tIns="0" rIns="0" bIns="0" rtlCol="0">
            <a:noAutofit/>
          </a:bodyPr>
          <a:lstStyle/>
          <a:p>
            <a:r>
              <a:rPr lang="nb-NO" dirty="0">
                <a:solidFill>
                  <a:srgbClr val="015945"/>
                </a:solidFill>
              </a:rPr>
              <a:t>Les dette før du tar i bruk opplæringspresentasjonen:</a:t>
            </a:r>
          </a:p>
        </p:txBody>
      </p:sp>
      <p:sp>
        <p:nvSpPr>
          <p:cNvPr id="4" name="Plassholder for innhold 3">
            <a:extLst>
              <a:ext uri="{FF2B5EF4-FFF2-40B4-BE49-F238E27FC236}">
                <a16:creationId xmlns:a16="http://schemas.microsoft.com/office/drawing/2014/main" id="{51A3B122-1B27-A0CA-055B-B4146909B1DF}"/>
              </a:ext>
            </a:extLst>
          </p:cNvPr>
          <p:cNvSpPr>
            <a:spLocks noGrp="1"/>
          </p:cNvSpPr>
          <p:nvPr>
            <p:ph sz="half" idx="1"/>
          </p:nvPr>
        </p:nvSpPr>
        <p:spPr>
          <a:xfrm>
            <a:off x="623889" y="1626867"/>
            <a:ext cx="5220000" cy="5074722"/>
          </a:xfrm>
        </p:spPr>
        <p:txBody>
          <a:bodyPr/>
          <a:lstStyle/>
          <a:p>
            <a:pPr marL="0" indent="0">
              <a:buNone/>
            </a:pPr>
            <a:r>
              <a:rPr lang="nb-NO" sz="1600" b="1" dirty="0"/>
              <a:t>Forfattar og eigar av presentasjonen og innhald</a:t>
            </a:r>
          </a:p>
          <a:p>
            <a:pPr marL="0" indent="0">
              <a:buNone/>
            </a:pPr>
            <a:r>
              <a:rPr lang="nb-NO" sz="1400" dirty="0"/>
              <a:t>Presentasjonen er utarbeidd av Norsk helsenett, som også eig innhaldet i presentasjonen. Helsenorge blir drive av Norsk helsenett.</a:t>
            </a:r>
            <a:br>
              <a:rPr lang="nb-NO" sz="1400" dirty="0"/>
            </a:br>
            <a:endParaRPr lang="nb-NO" sz="1400" dirty="0"/>
          </a:p>
          <a:p>
            <a:pPr marL="0" indent="0">
              <a:buNone/>
            </a:pPr>
            <a:r>
              <a:rPr lang="nb-NO" sz="1600" b="1" dirty="0"/>
              <a:t>Målgruppe for opplæringa</a:t>
            </a:r>
          </a:p>
          <a:p>
            <a:pPr marL="0" indent="0">
              <a:buNone/>
            </a:pPr>
            <a:r>
              <a:rPr lang="nb-NO" sz="1400" dirty="0"/>
              <a:t>Hovudmålgruppa for presentasjonen er seniorar og eldre, men han kan òg brukast mot andre målgrupper.</a:t>
            </a:r>
            <a:br>
              <a:rPr lang="nb-NO" sz="1400" dirty="0"/>
            </a:br>
            <a:endParaRPr lang="nb-NO" sz="1400" dirty="0"/>
          </a:p>
          <a:p>
            <a:pPr marL="0" indent="0">
              <a:buNone/>
            </a:pPr>
            <a:r>
              <a:rPr lang="nb-NO" sz="1600" b="1" dirty="0"/>
              <a:t>Gyldigheit</a:t>
            </a:r>
          </a:p>
          <a:p>
            <a:pPr marL="0" indent="0">
              <a:buNone/>
            </a:pPr>
            <a:r>
              <a:rPr lang="nb-NO" sz="1400" dirty="0"/>
              <a:t>Presentasjonen blei sist oppdatert: 31.01.2025.</a:t>
            </a:r>
            <a:endParaRPr lang="nb-NO" sz="1400" dirty="0">
              <a:highlight>
                <a:srgbClr val="FFFF00"/>
              </a:highlight>
            </a:endParaRPr>
          </a:p>
          <a:p>
            <a:pPr marL="0" indent="0">
              <a:buNone/>
            </a:pPr>
            <a:r>
              <a:rPr lang="nb-NO" sz="1400" dirty="0"/>
              <a:t>Helsenorge blir vidareutvikla kontinuerleg og det kan hende at informasjon og bilete i presentasjonen ikkje er oppdaterte til dags dato.</a:t>
            </a:r>
          </a:p>
          <a:p>
            <a:pPr marL="0" indent="0">
              <a:buNone/>
            </a:pPr>
            <a:r>
              <a:rPr lang="nb-NO" sz="1400" dirty="0"/>
              <a:t>Norsk helsenett reviderer presentasjonen to gongar i året (til sommar og jul), og nyaste versjon blir henta </a:t>
            </a:r>
            <a:r>
              <a:rPr lang="nb-NO" sz="1400" dirty="0" err="1"/>
              <a:t>frå</a:t>
            </a:r>
            <a:r>
              <a:rPr lang="nb-NO" sz="1400" dirty="0"/>
              <a:t> </a:t>
            </a:r>
            <a:r>
              <a:rPr lang="nb-NO" sz="1400" dirty="0">
                <a:solidFill>
                  <a:srgbClr val="015945"/>
                </a:solidFill>
                <a:hlinkClick r:id="rId3">
                  <a:extLst>
                    <a:ext uri="{A12FA001-AC4F-418D-AE19-62706E023703}">
                      <ahyp:hlinkClr xmlns:ahyp="http://schemas.microsoft.com/office/drawing/2018/hyperlinkcolor" val="tx"/>
                    </a:ext>
                  </a:extLst>
                </a:hlinkClick>
              </a:rPr>
              <a:t>https://www.nhn.no/tjenester/helsenorge/opplaering-av-innbygger-i-helsenorge</a:t>
            </a:r>
            <a:r>
              <a:rPr lang="nb-NO" sz="1400" dirty="0">
                <a:solidFill>
                  <a:srgbClr val="015945"/>
                </a:solidFill>
              </a:rPr>
              <a:t> </a:t>
            </a:r>
            <a:r>
              <a:rPr lang="nb-NO" sz="1400" dirty="0"/>
              <a:t>eller </a:t>
            </a:r>
            <a:r>
              <a:rPr lang="nb-NO" sz="1400" dirty="0">
                <a:solidFill>
                  <a:srgbClr val="015945"/>
                </a:solidFill>
                <a:hlinkClick r:id="rId4">
                  <a:extLst>
                    <a:ext uri="{A12FA001-AC4F-418D-AE19-62706E023703}">
                      <ahyp:hlinkClr xmlns:ahyp="http://schemas.microsoft.com/office/drawing/2018/hyperlinkcolor" val="tx"/>
                    </a:ext>
                  </a:extLst>
                </a:hlinkClick>
              </a:rPr>
              <a:t>https://digidel.no/helse-pa-nett/</a:t>
            </a:r>
            <a:r>
              <a:rPr lang="nb-NO" sz="1400" dirty="0"/>
              <a:t>. </a:t>
            </a:r>
            <a:endParaRPr lang="nb-NO" sz="1600" dirty="0"/>
          </a:p>
        </p:txBody>
      </p:sp>
      <p:sp>
        <p:nvSpPr>
          <p:cNvPr id="6" name="Plassholder for innhold 5">
            <a:extLst>
              <a:ext uri="{FF2B5EF4-FFF2-40B4-BE49-F238E27FC236}">
                <a16:creationId xmlns:a16="http://schemas.microsoft.com/office/drawing/2014/main" id="{7047D2EB-AFD7-1BCC-6343-55207272DFE5}"/>
              </a:ext>
            </a:extLst>
          </p:cNvPr>
          <p:cNvSpPr>
            <a:spLocks noGrp="1"/>
          </p:cNvSpPr>
          <p:nvPr>
            <p:ph sz="half" idx="2"/>
          </p:nvPr>
        </p:nvSpPr>
        <p:spPr>
          <a:xfrm>
            <a:off x="6313188" y="1626866"/>
            <a:ext cx="5220000" cy="4797997"/>
          </a:xfrm>
        </p:spPr>
        <p:txBody>
          <a:bodyPr/>
          <a:lstStyle/>
          <a:p>
            <a:pPr marL="0" indent="0">
              <a:buNone/>
            </a:pPr>
            <a:r>
              <a:rPr lang="nb-NO" sz="1600" b="1" dirty="0"/>
              <a:t>Endring av innhald</a:t>
            </a:r>
          </a:p>
          <a:p>
            <a:pPr marL="0" indent="0">
              <a:buNone/>
            </a:pPr>
            <a:r>
              <a:rPr lang="nb-NO" sz="1400" dirty="0" err="1"/>
              <a:t>Innhaldet</a:t>
            </a:r>
            <a:r>
              <a:rPr lang="nb-NO" sz="1400" dirty="0"/>
              <a:t> i presentasjonen skal ikkje endrast, men du kan endre manus i notatfeltet etter behov eller skjule dei lysbileta du ikkje vil ha med (høgreklikk på eit eller fleire lysbilete og vel «Skjul lysbilete»).</a:t>
            </a:r>
          </a:p>
          <a:p>
            <a:pPr marL="0" indent="0">
              <a:buNone/>
            </a:pPr>
            <a:r>
              <a:rPr lang="nb-NO" sz="1400" dirty="0"/>
              <a:t>Du kan slå av animasjon på innhald ved å markere eit eller fleire element, trykke på fanen «Animasjonar» og trykke «Ingen». I manuset står det </a:t>
            </a:r>
            <a:r>
              <a:rPr lang="nb-NO" sz="1400" b="1" dirty="0"/>
              <a:t>[trykk] </a:t>
            </a:r>
            <a:r>
              <a:rPr lang="nb-NO" sz="1400" dirty="0"/>
              <a:t>der det er lagt til animasjon på innhald.</a:t>
            </a:r>
            <a:br>
              <a:rPr lang="nb-NO" sz="1400" dirty="0"/>
            </a:br>
            <a:endParaRPr kumimoji="0" lang="nb-NO" sz="1400" b="1" i="0" u="none" strike="noStrike" kern="1200" cap="none" spc="0" normalizeH="0" baseline="0" noProof="0" dirty="0">
              <a:ln>
                <a:noFill/>
              </a:ln>
              <a:solidFill>
                <a:srgbClr val="000000"/>
              </a:solidFill>
              <a:effectLst/>
              <a:uLnTx/>
              <a:uFillTx/>
              <a:ea typeface="+mn-ea"/>
              <a:cs typeface="Arial" panose="020B0604020202020204" pitchFamily="34" charset="0"/>
            </a:endParaRP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600" b="1" i="0" u="none" strike="noStrike" kern="1200" cap="none" spc="0" normalizeH="0" baseline="0" noProof="0" dirty="0">
                <a:ln>
                  <a:noFill/>
                </a:ln>
                <a:solidFill>
                  <a:srgbClr val="000000"/>
                </a:solidFill>
                <a:effectLst/>
                <a:uLnTx/>
                <a:uFillTx/>
                <a:ea typeface="+mn-ea"/>
                <a:cs typeface="Arial" panose="020B0604020202020204" pitchFamily="34" charset="0"/>
              </a:rPr>
              <a:t>Informasjons- og marknadsmateriell om Helsenorge</a:t>
            </a: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400" b="0" i="0" u="none" strike="noStrike" kern="1200" cap="none" spc="0" normalizeH="0" baseline="0" noProof="0" dirty="0">
                <a:ln>
                  <a:noFill/>
                </a:ln>
                <a:solidFill>
                  <a:srgbClr val="000000"/>
                </a:solidFill>
                <a:effectLst/>
                <a:uLnTx/>
                <a:uFillTx/>
                <a:ea typeface="+mn-ea"/>
                <a:cs typeface="Arial" panose="020B0604020202020204" pitchFamily="34" charset="0"/>
              </a:rPr>
              <a:t>Besøk </a:t>
            </a:r>
            <a:r>
              <a:rPr kumimoji="0" lang="nb-NO" sz="1400" b="0" i="0" u="none" strike="noStrike" kern="1200" cap="none" spc="0" normalizeH="0" baseline="0" noProof="0" dirty="0">
                <a:ln>
                  <a:noFill/>
                </a:ln>
                <a:solidFill>
                  <a:srgbClr val="015945"/>
                </a:solidFill>
                <a:effectLst/>
                <a:uLnTx/>
                <a:uFillTx/>
                <a:ea typeface="+mn-ea"/>
                <a:cs typeface="Arial" panose="020B0604020202020204" pitchFamily="34" charset="0"/>
                <a:hlinkClick r:id="rId5">
                  <a:extLst>
                    <a:ext uri="{A12FA001-AC4F-418D-AE19-62706E023703}">
                      <ahyp:hlinkClr xmlns:ahyp="http://schemas.microsoft.com/office/drawing/2018/hyperlinkcolor" val="tx"/>
                    </a:ext>
                  </a:extLst>
                </a:hlinkClick>
              </a:rPr>
              <a:t>nettbutikken til Helsenorge</a:t>
            </a:r>
            <a:r>
              <a:rPr kumimoji="0" lang="nb-NO" sz="1400" b="0" i="0" u="none" strike="noStrike" kern="1200" cap="none" spc="0" normalizeH="0" baseline="0" noProof="0" dirty="0">
                <a:ln>
                  <a:noFill/>
                </a:ln>
                <a:effectLst/>
                <a:uLnTx/>
                <a:uFillTx/>
                <a:ea typeface="+mn-ea"/>
                <a:cs typeface="Arial" panose="020B0604020202020204" pitchFamily="34" charset="0"/>
              </a:rPr>
              <a:t> eller </a:t>
            </a:r>
            <a:r>
              <a:rPr kumimoji="0" lang="nb-NO" sz="1400" b="0" i="0" u="none" strike="noStrike" kern="1200" cap="none" spc="0" normalizeH="0" baseline="0" noProof="0" dirty="0">
                <a:ln>
                  <a:noFill/>
                </a:ln>
                <a:solidFill>
                  <a:srgbClr val="015945"/>
                </a:solidFill>
                <a:effectLst/>
                <a:uLnTx/>
                <a:uFillTx/>
                <a:ea typeface="+mn-ea"/>
                <a:cs typeface="Arial" panose="020B0604020202020204" pitchFamily="34" charset="0"/>
                <a:hlinkClick r:id="rId6">
                  <a:extLst>
                    <a:ext uri="{A12FA001-AC4F-418D-AE19-62706E023703}">
                      <ahyp:hlinkClr xmlns:ahyp="http://schemas.microsoft.com/office/drawing/2018/hyperlinkcolor" val="tx"/>
                    </a:ext>
                  </a:extLst>
                </a:hlinkClick>
              </a:rPr>
              <a:t>nedlastingssida på nhn.no</a:t>
            </a:r>
            <a:r>
              <a:rPr kumimoji="0" lang="nb-NO" sz="1400" b="0" i="0" u="none" strike="noStrike" kern="1200" cap="none" spc="0" normalizeH="0" baseline="0" noProof="0" dirty="0">
                <a:ln>
                  <a:noFill/>
                </a:ln>
                <a:solidFill>
                  <a:srgbClr val="015945"/>
                </a:solidFill>
                <a:effectLst/>
                <a:uLnTx/>
                <a:uFillTx/>
                <a:ea typeface="+mn-ea"/>
                <a:cs typeface="Arial" panose="020B0604020202020204" pitchFamily="34" charset="0"/>
              </a:rPr>
              <a:t> </a:t>
            </a:r>
            <a:r>
              <a:rPr kumimoji="0" lang="nb-NO" sz="1400" b="0" i="0" u="none" strike="noStrike" kern="1200" cap="none" spc="0" normalizeH="0" baseline="0" noProof="0" dirty="0">
                <a:ln>
                  <a:noFill/>
                </a:ln>
                <a:solidFill>
                  <a:srgbClr val="000000"/>
                </a:solidFill>
                <a:effectLst/>
                <a:uLnTx/>
                <a:uFillTx/>
                <a:ea typeface="+mn-ea"/>
                <a:cs typeface="Arial" panose="020B0604020202020204" pitchFamily="34" charset="0"/>
              </a:rPr>
              <a:t>om du er på jakt etter informasjons- og marknadsmateriell som kan delast ut.</a:t>
            </a:r>
            <a:br>
              <a:rPr kumimoji="0" lang="nb-NO" sz="1400" b="0" i="0" u="none" strike="noStrike" kern="1200" cap="none" spc="0" normalizeH="0" baseline="0" noProof="0" dirty="0">
                <a:ln>
                  <a:noFill/>
                </a:ln>
                <a:solidFill>
                  <a:srgbClr val="000000"/>
                </a:solidFill>
                <a:effectLst/>
                <a:uLnTx/>
                <a:uFillTx/>
                <a:ea typeface="+mn-ea"/>
                <a:cs typeface="Arial" panose="020B0604020202020204" pitchFamily="34" charset="0"/>
              </a:rPr>
            </a:br>
            <a:endParaRPr kumimoji="0" lang="nb-NO" sz="1400" b="0" i="0" u="none" strike="noStrike" kern="1200" cap="none" spc="0" normalizeH="0" baseline="0" noProof="0" dirty="0">
              <a:ln>
                <a:noFill/>
              </a:ln>
              <a:solidFill>
                <a:srgbClr val="000000"/>
              </a:solidFill>
              <a:effectLst/>
              <a:uLnTx/>
              <a:uFillTx/>
              <a:ea typeface="+mn-ea"/>
              <a:cs typeface="Arial" panose="020B0604020202020204" pitchFamily="34" charset="0"/>
            </a:endParaRP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600" b="1" i="0" u="none" strike="noStrike" kern="1200" cap="none" spc="0" normalizeH="0" baseline="0" noProof="0" dirty="0">
                <a:ln>
                  <a:noFill/>
                </a:ln>
                <a:solidFill>
                  <a:srgbClr val="000000"/>
                </a:solidFill>
                <a:effectLst/>
                <a:uLnTx/>
                <a:uFillTx/>
                <a:ea typeface="+mn-ea"/>
                <a:cs typeface="Arial" panose="020B0604020202020204" pitchFamily="34" charset="0"/>
              </a:rPr>
              <a:t>Spørsmål eller tilbakemeldingar?</a:t>
            </a:r>
          </a:p>
          <a:p>
            <a:pPr marL="0" marR="0" lvl="0" indent="0" algn="l" defTabSz="914354" rtl="0" eaLnBrk="1" fontAlgn="auto" latinLnBrk="0" hangingPunct="1">
              <a:lnSpc>
                <a:spcPct val="100000"/>
              </a:lnSpc>
              <a:spcBef>
                <a:spcPts val="1000"/>
              </a:spcBef>
              <a:spcAft>
                <a:spcPts val="0"/>
              </a:spcAft>
              <a:buClr>
                <a:srgbClr val="002820"/>
              </a:buClr>
              <a:buSzTx/>
              <a:buNone/>
              <a:tabLst/>
              <a:defRPr/>
            </a:pPr>
            <a:r>
              <a:rPr kumimoji="0" lang="nb-NO" sz="1400" b="0" i="0" u="none" strike="noStrike" kern="1200" cap="none" spc="0" normalizeH="0" baseline="0" noProof="0" dirty="0">
                <a:ln>
                  <a:noFill/>
                </a:ln>
                <a:solidFill>
                  <a:srgbClr val="000000"/>
                </a:solidFill>
                <a:effectLst/>
                <a:uLnTx/>
                <a:uFillTx/>
                <a:ea typeface="+mn-ea"/>
                <a:cs typeface="Arial" panose="020B0604020202020204" pitchFamily="34" charset="0"/>
              </a:rPr>
              <a:t>Ta kontakt med </a:t>
            </a:r>
            <a:r>
              <a:rPr kumimoji="0" lang="nb-NO" sz="1400" b="0" i="0" u="none" strike="noStrike" kern="1200" cap="none" spc="0" normalizeH="0" baseline="0" noProof="0" dirty="0">
                <a:ln>
                  <a:noFill/>
                </a:ln>
                <a:solidFill>
                  <a:srgbClr val="015945"/>
                </a:solidFill>
                <a:effectLst/>
                <a:uLnTx/>
                <a:uFillTx/>
                <a:ea typeface="+mn-ea"/>
                <a:cs typeface="Arial" panose="020B0604020202020204" pitchFamily="34" charset="0"/>
                <a:hlinkClick r:id="rId7">
                  <a:extLst>
                    <a:ext uri="{A12FA001-AC4F-418D-AE19-62706E023703}">
                      <ahyp:hlinkClr xmlns:ahyp="http://schemas.microsoft.com/office/drawing/2018/hyperlinkcolor" val="tx"/>
                    </a:ext>
                  </a:extLst>
                </a:hlinkClick>
              </a:rPr>
              <a:t>helsenorge.kommunikasjon@nhn.no</a:t>
            </a:r>
            <a:r>
              <a:rPr kumimoji="0" lang="nb-NO" sz="1400" b="0" i="0" u="none" strike="noStrike" kern="1200" cap="none" spc="0" normalizeH="0" baseline="0" noProof="0" dirty="0">
                <a:ln>
                  <a:noFill/>
                </a:ln>
                <a:solidFill>
                  <a:srgbClr val="015945"/>
                </a:solidFill>
                <a:effectLst/>
                <a:uLnTx/>
                <a:uFillTx/>
                <a:ea typeface="+mn-ea"/>
                <a:cs typeface="Arial" panose="020B0604020202020204" pitchFamily="34" charset="0"/>
              </a:rPr>
              <a:t> </a:t>
            </a:r>
            <a:r>
              <a:rPr kumimoji="0" lang="nb-NO" sz="1400" b="0" i="0" u="none" strike="noStrike" kern="1200" cap="none" spc="0" normalizeH="0" baseline="0" noProof="0" dirty="0">
                <a:ln>
                  <a:noFill/>
                </a:ln>
                <a:solidFill>
                  <a:srgbClr val="000000"/>
                </a:solidFill>
                <a:effectLst/>
                <a:uLnTx/>
                <a:uFillTx/>
                <a:ea typeface="+mn-ea"/>
                <a:cs typeface="Arial" panose="020B0604020202020204" pitchFamily="34" charset="0"/>
              </a:rPr>
              <a:t>dersom du har spørsmål eller tilbakemeldingar til presentasjonen, merk førespurnaden med «Opplæringspresentasjon Helsenorge».</a:t>
            </a:r>
          </a:p>
          <a:p>
            <a:endParaRPr lang="nb-NO" sz="2400" dirty="0"/>
          </a:p>
        </p:txBody>
      </p:sp>
    </p:spTree>
    <p:extLst>
      <p:ext uri="{BB962C8B-B14F-4D97-AF65-F5344CB8AC3E}">
        <p14:creationId xmlns:p14="http://schemas.microsoft.com/office/powerpoint/2010/main" val="35678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E25AA8-EF62-477C-DA5A-F79E1F406910}"/>
              </a:ext>
            </a:extLst>
          </p:cNvPr>
          <p:cNvSpPr>
            <a:spLocks noGrp="1"/>
          </p:cNvSpPr>
          <p:nvPr>
            <p:ph type="title"/>
          </p:nvPr>
        </p:nvSpPr>
        <p:spPr>
          <a:xfrm>
            <a:off x="623888" y="2959807"/>
            <a:ext cx="5040000" cy="938385"/>
          </a:xfrm>
        </p:spPr>
        <p:txBody>
          <a:bodyPr/>
          <a:lstStyle/>
          <a:p>
            <a:r>
              <a:rPr lang="nb-NO" dirty="0"/>
              <a:t>Kva kan du gjere </a:t>
            </a:r>
            <a:br>
              <a:rPr lang="nb-NO" dirty="0"/>
            </a:br>
            <a:r>
              <a:rPr lang="nb-NO" dirty="0"/>
              <a:t>på Helsenorge?</a:t>
            </a:r>
          </a:p>
        </p:txBody>
      </p:sp>
      <p:pic>
        <p:nvPicPr>
          <p:cNvPr id="7" name="Plassholder for bilde 6" descr="Person holder mobil i hånden innlogget i Helsenorge-appen">
            <a:extLst>
              <a:ext uri="{FF2B5EF4-FFF2-40B4-BE49-F238E27FC236}">
                <a16:creationId xmlns:a16="http://schemas.microsoft.com/office/drawing/2014/main" id="{DBF0E45D-2E58-55EB-A374-37FEDDB9A036}"/>
              </a:ext>
            </a:extLst>
          </p:cNvPr>
          <p:cNvPicPr>
            <a:picLocks noGrp="1" noChangeAspect="1"/>
          </p:cNvPicPr>
          <p:nvPr>
            <p:ph type="pic" sz="quarter" idx="17"/>
          </p:nvPr>
        </p:nvPicPr>
        <p:blipFill>
          <a:blip r:embed="rId3"/>
          <a:srcRect l="20378" r="20378"/>
          <a:stretch/>
        </p:blipFill>
        <p:spPr>
          <a:xfrm>
            <a:off x="6097200" y="0"/>
            <a:ext cx="6094800" cy="6858000"/>
          </a:xfrm>
        </p:spPr>
      </p:pic>
    </p:spTree>
    <p:extLst>
      <p:ext uri="{BB962C8B-B14F-4D97-AF65-F5344CB8AC3E}">
        <p14:creationId xmlns:p14="http://schemas.microsoft.com/office/powerpoint/2010/main" val="283655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EB60DD3-89D5-2277-BFA5-0B67EC9DD2DA}"/>
              </a:ext>
            </a:extLst>
          </p:cNvPr>
          <p:cNvSpPr>
            <a:spLocks noGrp="1"/>
          </p:cNvSpPr>
          <p:nvPr>
            <p:ph type="title"/>
          </p:nvPr>
        </p:nvSpPr>
        <p:spPr>
          <a:xfrm>
            <a:off x="627196" y="728662"/>
            <a:ext cx="10905992" cy="612776"/>
          </a:xfrm>
        </p:spPr>
        <p:txBody>
          <a:bodyPr/>
          <a:lstStyle/>
          <a:p>
            <a:r>
              <a:rPr lang="nb-NO" dirty="0"/>
              <a:t>Du kan lese kvalitetssikra informasjon</a:t>
            </a:r>
          </a:p>
        </p:txBody>
      </p:sp>
      <p:sp>
        <p:nvSpPr>
          <p:cNvPr id="7" name="Plassholder for tekst 6">
            <a:extLst>
              <a:ext uri="{FF2B5EF4-FFF2-40B4-BE49-F238E27FC236}">
                <a16:creationId xmlns:a16="http://schemas.microsoft.com/office/drawing/2014/main" id="{3BA10FDD-A4B6-0DA4-B1A4-69599F0B801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6" name="Bilde 5" descr="Skjermbilde av informasjonsside på Helsenorge om Frikort for helsetjenester">
            <a:extLst>
              <a:ext uri="{FF2B5EF4-FFF2-40B4-BE49-F238E27FC236}">
                <a16:creationId xmlns:a16="http://schemas.microsoft.com/office/drawing/2014/main" id="{A39FF800-918B-09B0-9E39-4BDC8DA8852E}"/>
              </a:ext>
            </a:extLst>
          </p:cNvPr>
          <p:cNvPicPr>
            <a:picLocks noChangeAspect="1"/>
          </p:cNvPicPr>
          <p:nvPr/>
        </p:nvPicPr>
        <p:blipFill>
          <a:blip r:embed="rId3"/>
          <a:stretch>
            <a:fillRect/>
          </a:stretch>
        </p:blipFill>
        <p:spPr>
          <a:xfrm>
            <a:off x="627762" y="1664838"/>
            <a:ext cx="5855574" cy="4530274"/>
          </a:xfrm>
          <a:prstGeom prst="rect">
            <a:avLst/>
          </a:prstGeom>
          <a:ln>
            <a:solidFill>
              <a:schemeClr val="bg1">
                <a:lumMod val="85000"/>
              </a:schemeClr>
            </a:solidFill>
          </a:ln>
        </p:spPr>
      </p:pic>
      <p:pic>
        <p:nvPicPr>
          <p:cNvPr id="8" name="Bilde 7" descr="Skjermbilde av informasjonsside på Helsenorge om Influensa">
            <a:extLst>
              <a:ext uri="{FF2B5EF4-FFF2-40B4-BE49-F238E27FC236}">
                <a16:creationId xmlns:a16="http://schemas.microsoft.com/office/drawing/2014/main" id="{CE55AE00-3916-A9BA-A01F-B49191AA4CEE}"/>
              </a:ext>
            </a:extLst>
          </p:cNvPr>
          <p:cNvPicPr>
            <a:picLocks noChangeAspect="1"/>
          </p:cNvPicPr>
          <p:nvPr/>
        </p:nvPicPr>
        <p:blipFill rotWithShape="1">
          <a:blip r:embed="rId4"/>
          <a:srcRect l="24044" t="21951" r="21993"/>
          <a:stretch/>
        </p:blipFill>
        <p:spPr>
          <a:xfrm>
            <a:off x="6556602" y="1664838"/>
            <a:ext cx="2679105" cy="2710788"/>
          </a:xfrm>
          <a:prstGeom prst="rect">
            <a:avLst/>
          </a:prstGeom>
          <a:ln>
            <a:solidFill>
              <a:schemeClr val="bg1">
                <a:lumMod val="85000"/>
              </a:schemeClr>
            </a:solidFill>
          </a:ln>
        </p:spPr>
      </p:pic>
      <p:pic>
        <p:nvPicPr>
          <p:cNvPr id="10" name="Bilde 9" descr="Skjermbilde av informasjonsside på Helsenorge om Din rett til helsehjelp">
            <a:extLst>
              <a:ext uri="{FF2B5EF4-FFF2-40B4-BE49-F238E27FC236}">
                <a16:creationId xmlns:a16="http://schemas.microsoft.com/office/drawing/2014/main" id="{8A066B24-D9B2-2156-E72F-60F6F7664DB7}"/>
              </a:ext>
            </a:extLst>
          </p:cNvPr>
          <p:cNvPicPr>
            <a:picLocks noChangeAspect="1"/>
          </p:cNvPicPr>
          <p:nvPr/>
        </p:nvPicPr>
        <p:blipFill rotWithShape="1">
          <a:blip r:embed="rId5"/>
          <a:srcRect l="23536" t="24810" r="22377" b="337"/>
          <a:stretch/>
        </p:blipFill>
        <p:spPr>
          <a:xfrm>
            <a:off x="8058316" y="2772352"/>
            <a:ext cx="2354782" cy="2500749"/>
          </a:xfrm>
          <a:prstGeom prst="rect">
            <a:avLst/>
          </a:prstGeom>
          <a:ln>
            <a:solidFill>
              <a:schemeClr val="bg1">
                <a:lumMod val="85000"/>
              </a:schemeClr>
            </a:solidFill>
          </a:ln>
        </p:spPr>
      </p:pic>
      <p:pic>
        <p:nvPicPr>
          <p:cNvPr id="12" name="Bilde 11" descr="Skjermbilde av informasjonsside på Helsenorge om Bestilling av Europeisk helsetrygdkort">
            <a:extLst>
              <a:ext uri="{FF2B5EF4-FFF2-40B4-BE49-F238E27FC236}">
                <a16:creationId xmlns:a16="http://schemas.microsoft.com/office/drawing/2014/main" id="{C8E86AAE-1AF5-047B-2067-74C5602E7011}"/>
              </a:ext>
            </a:extLst>
          </p:cNvPr>
          <p:cNvPicPr>
            <a:picLocks noChangeAspect="1"/>
          </p:cNvPicPr>
          <p:nvPr/>
        </p:nvPicPr>
        <p:blipFill>
          <a:blip r:embed="rId6"/>
          <a:stretch>
            <a:fillRect/>
          </a:stretch>
        </p:blipFill>
        <p:spPr>
          <a:xfrm>
            <a:off x="9185078" y="3993228"/>
            <a:ext cx="2379724" cy="2710788"/>
          </a:xfrm>
          <a:prstGeom prst="rect">
            <a:avLst/>
          </a:prstGeom>
          <a:ln>
            <a:solidFill>
              <a:schemeClr val="bg1">
                <a:lumMod val="85000"/>
              </a:schemeClr>
            </a:solidFill>
          </a:ln>
        </p:spPr>
      </p:pic>
    </p:spTree>
    <p:extLst>
      <p:ext uri="{BB962C8B-B14F-4D97-AF65-F5344CB8AC3E}">
        <p14:creationId xmlns:p14="http://schemas.microsoft.com/office/powerpoint/2010/main" val="2334430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3F61B3-05E6-8081-1814-FA51E6B3ED9B}"/>
              </a:ext>
            </a:extLst>
          </p:cNvPr>
          <p:cNvSpPr>
            <a:spLocks noGrp="1"/>
          </p:cNvSpPr>
          <p:nvPr>
            <p:ph type="title"/>
          </p:nvPr>
        </p:nvSpPr>
        <p:spPr>
          <a:xfrm>
            <a:off x="170509" y="-651103"/>
            <a:ext cx="10905992" cy="612776"/>
          </a:xfrm>
        </p:spPr>
        <p:txBody>
          <a:bodyPr/>
          <a:lstStyle/>
          <a:p>
            <a:r>
              <a:rPr lang="nb-NO" dirty="0"/>
              <a:t>Framsida til Helsenorge</a:t>
            </a:r>
          </a:p>
        </p:txBody>
      </p:sp>
      <p:pic>
        <p:nvPicPr>
          <p:cNvPr id="5" name="Bilde 4" descr="Skjermbilde av forsiden til helsenorge.no på datamaskinen">
            <a:extLst>
              <a:ext uri="{FF2B5EF4-FFF2-40B4-BE49-F238E27FC236}">
                <a16:creationId xmlns:a16="http://schemas.microsoft.com/office/drawing/2014/main" id="{1D659567-20B3-36DB-7CDD-27EF600DFD57}"/>
              </a:ext>
            </a:extLst>
          </p:cNvPr>
          <p:cNvPicPr>
            <a:picLocks noChangeAspect="1"/>
          </p:cNvPicPr>
          <p:nvPr/>
        </p:nvPicPr>
        <p:blipFill>
          <a:blip r:embed="rId3"/>
          <a:stretch>
            <a:fillRect/>
          </a:stretch>
        </p:blipFill>
        <p:spPr>
          <a:xfrm>
            <a:off x="537302" y="857888"/>
            <a:ext cx="7772799" cy="5219968"/>
          </a:xfrm>
          <a:prstGeom prst="rect">
            <a:avLst/>
          </a:prstGeom>
          <a:ln>
            <a:solidFill>
              <a:schemeClr val="bg1">
                <a:lumMod val="85000"/>
              </a:schemeClr>
            </a:solidFill>
          </a:ln>
        </p:spPr>
      </p:pic>
      <p:pic>
        <p:nvPicPr>
          <p:cNvPr id="10" name="Bilde 9" descr="Skjermbilde av forsiden til helsenorge.no på mobil">
            <a:extLst>
              <a:ext uri="{FF2B5EF4-FFF2-40B4-BE49-F238E27FC236}">
                <a16:creationId xmlns:a16="http://schemas.microsoft.com/office/drawing/2014/main" id="{35586D89-4F7F-8570-D2CA-6450210AEE37}"/>
              </a:ext>
            </a:extLst>
          </p:cNvPr>
          <p:cNvPicPr>
            <a:picLocks noChangeAspect="1"/>
          </p:cNvPicPr>
          <p:nvPr/>
        </p:nvPicPr>
        <p:blipFill>
          <a:blip r:embed="rId4"/>
          <a:stretch>
            <a:fillRect/>
          </a:stretch>
        </p:blipFill>
        <p:spPr>
          <a:xfrm>
            <a:off x="8659604" y="821108"/>
            <a:ext cx="2567602" cy="5293527"/>
          </a:xfrm>
          <a:prstGeom prst="rect">
            <a:avLst/>
          </a:prstGeom>
          <a:ln>
            <a:solidFill>
              <a:schemeClr val="bg1">
                <a:lumMod val="85000"/>
              </a:schemeClr>
            </a:solidFill>
          </a:ln>
        </p:spPr>
      </p:pic>
      <p:sp>
        <p:nvSpPr>
          <p:cNvPr id="3" name="Rektangel 2">
            <a:extLst>
              <a:ext uri="{FF2B5EF4-FFF2-40B4-BE49-F238E27FC236}">
                <a16:creationId xmlns:a16="http://schemas.microsoft.com/office/drawing/2014/main" id="{95340D8B-AF9D-5658-FD10-3DF99A10F313}"/>
              </a:ext>
              <a:ext uri="{C183D7F6-B498-43B3-948B-1728B52AA6E4}">
                <adec:decorative xmlns:adec="http://schemas.microsoft.com/office/drawing/2017/decorative" val="1"/>
              </a:ext>
            </a:extLst>
          </p:cNvPr>
          <p:cNvSpPr/>
          <p:nvPr/>
        </p:nvSpPr>
        <p:spPr>
          <a:xfrm>
            <a:off x="2240640" y="928734"/>
            <a:ext cx="746169" cy="35647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83BE3310-7DC8-F115-9685-39E18F875DDA}"/>
              </a:ext>
              <a:ext uri="{C183D7F6-B498-43B3-948B-1728B52AA6E4}">
                <adec:decorative xmlns:adec="http://schemas.microsoft.com/office/drawing/2017/decorative" val="1"/>
              </a:ext>
            </a:extLst>
          </p:cNvPr>
          <p:cNvSpPr/>
          <p:nvPr/>
        </p:nvSpPr>
        <p:spPr>
          <a:xfrm>
            <a:off x="1409367" y="928733"/>
            <a:ext cx="746169" cy="356473"/>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ktangel 10">
            <a:extLst>
              <a:ext uri="{FF2B5EF4-FFF2-40B4-BE49-F238E27FC236}">
                <a16:creationId xmlns:a16="http://schemas.microsoft.com/office/drawing/2014/main" id="{5A5FCC55-5595-BDA9-EA01-4CA76307BD73}"/>
              </a:ext>
              <a:ext uri="{C183D7F6-B498-43B3-948B-1728B52AA6E4}">
                <adec:decorative xmlns:adec="http://schemas.microsoft.com/office/drawing/2017/decorative" val="1"/>
              </a:ext>
            </a:extLst>
          </p:cNvPr>
          <p:cNvSpPr/>
          <p:nvPr/>
        </p:nvSpPr>
        <p:spPr>
          <a:xfrm>
            <a:off x="9368797" y="821108"/>
            <a:ext cx="429193" cy="464098"/>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kstSylinder 13">
            <a:extLst>
              <a:ext uri="{FF2B5EF4-FFF2-40B4-BE49-F238E27FC236}">
                <a16:creationId xmlns:a16="http://schemas.microsoft.com/office/drawing/2014/main" id="{901749BC-8788-570D-295F-818A82785183}"/>
              </a:ext>
              <a:ext uri="{C183D7F6-B498-43B3-948B-1728B52AA6E4}">
                <adec:decorative xmlns:adec="http://schemas.microsoft.com/office/drawing/2017/decorative" val="1"/>
              </a:ext>
            </a:extLst>
          </p:cNvPr>
          <p:cNvSpPr txBox="1"/>
          <p:nvPr/>
        </p:nvSpPr>
        <p:spPr>
          <a:xfrm>
            <a:off x="341619" y="248151"/>
            <a:ext cx="3083762" cy="609737"/>
          </a:xfrm>
          <a:prstGeom prst="rect">
            <a:avLst/>
          </a:prstGeom>
          <a:noFill/>
        </p:spPr>
        <p:txBody>
          <a:bodyPr wrap="square" lIns="180000" tIns="180000" rIns="180000" bIns="18000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Nettlesar på datamaskina:</a:t>
            </a:r>
          </a:p>
        </p:txBody>
      </p:sp>
      <p:sp>
        <p:nvSpPr>
          <p:cNvPr id="15" name="TekstSylinder 14">
            <a:extLst>
              <a:ext uri="{FF2B5EF4-FFF2-40B4-BE49-F238E27FC236}">
                <a16:creationId xmlns:a16="http://schemas.microsoft.com/office/drawing/2014/main" id="{3242935A-0703-A304-5B60-1069BD4315BB}"/>
              </a:ext>
              <a:ext uri="{C183D7F6-B498-43B3-948B-1728B52AA6E4}">
                <adec:decorative xmlns:adec="http://schemas.microsoft.com/office/drawing/2017/decorative" val="1"/>
              </a:ext>
            </a:extLst>
          </p:cNvPr>
          <p:cNvSpPr txBox="1"/>
          <p:nvPr/>
        </p:nvSpPr>
        <p:spPr>
          <a:xfrm>
            <a:off x="8473316" y="248151"/>
            <a:ext cx="3083762" cy="609737"/>
          </a:xfrm>
          <a:prstGeom prst="rect">
            <a:avLst/>
          </a:prstGeom>
          <a:noFill/>
        </p:spPr>
        <p:txBody>
          <a:bodyPr wrap="square" lIns="180000" tIns="180000" rIns="180000" bIns="180000"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00"/>
                </a:solidFill>
                <a:effectLst/>
                <a:uLnTx/>
                <a:uFillTx/>
                <a:latin typeface="Arial" panose="020B0604020202020204"/>
                <a:ea typeface="+mn-ea"/>
                <a:cs typeface="+mn-cs"/>
              </a:rPr>
              <a:t>Nettlesar på mobilen:</a:t>
            </a:r>
          </a:p>
        </p:txBody>
      </p:sp>
    </p:spTree>
    <p:extLst>
      <p:ext uri="{BB962C8B-B14F-4D97-AF65-F5344CB8AC3E}">
        <p14:creationId xmlns:p14="http://schemas.microsoft.com/office/powerpoint/2010/main" val="178763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0A55C3-8ECA-C98E-3794-9578B5BA5FAF}"/>
              </a:ext>
            </a:extLst>
          </p:cNvPr>
          <p:cNvSpPr>
            <a:spLocks noGrp="1"/>
          </p:cNvSpPr>
          <p:nvPr>
            <p:ph type="title"/>
          </p:nvPr>
        </p:nvSpPr>
        <p:spPr>
          <a:xfrm>
            <a:off x="627196" y="728662"/>
            <a:ext cx="10905992" cy="612776"/>
          </a:xfrm>
        </p:spPr>
        <p:txBody>
          <a:bodyPr/>
          <a:lstStyle/>
          <a:p>
            <a:r>
              <a:rPr lang="nb-NO" dirty="0"/>
              <a:t>Du kan bruke tenester</a:t>
            </a:r>
          </a:p>
        </p:txBody>
      </p:sp>
      <p:sp>
        <p:nvSpPr>
          <p:cNvPr id="6" name="Plassholder for tekst 5">
            <a:extLst>
              <a:ext uri="{FF2B5EF4-FFF2-40B4-BE49-F238E27FC236}">
                <a16:creationId xmlns:a16="http://schemas.microsoft.com/office/drawing/2014/main" id="{312038F5-216E-FA0D-365F-F9D85DAC8C48}"/>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ECFD6207-4367-899E-0FD8-2C5990BB1CB2}"/>
              </a:ext>
            </a:extLst>
          </p:cNvPr>
          <p:cNvSpPr>
            <a:spLocks noGrp="1"/>
          </p:cNvSpPr>
          <p:nvPr>
            <p:ph idx="1"/>
          </p:nvPr>
        </p:nvSpPr>
        <p:spPr>
          <a:xfrm>
            <a:off x="627198" y="1916116"/>
            <a:ext cx="10905993" cy="4213222"/>
          </a:xfrm>
        </p:spPr>
        <p:txBody>
          <a:bodyPr/>
          <a:lstStyle/>
          <a:p>
            <a:r>
              <a:rPr lang="nb-NO"/>
              <a:t>Lese meldingar og brev frå helsetenesta</a:t>
            </a:r>
          </a:p>
          <a:p>
            <a:r>
              <a:rPr lang="nb-NO"/>
              <a:t>Sjå og fornye reseptane dine</a:t>
            </a:r>
          </a:p>
          <a:p>
            <a:r>
              <a:rPr lang="nb-NO"/>
              <a:t>Sjå oversikt over avtalane dine med helsetenesta </a:t>
            </a:r>
          </a:p>
          <a:p>
            <a:r>
              <a:rPr lang="nb-NO"/>
              <a:t>Sjå kor mykje som står att før du oppnår frikort</a:t>
            </a:r>
          </a:p>
          <a:p>
            <a:r>
              <a:rPr lang="nb-NO"/>
              <a:t>Byte fastlege</a:t>
            </a:r>
          </a:p>
          <a:p>
            <a:endParaRPr lang="nb-NO"/>
          </a:p>
          <a:p>
            <a:endParaRPr lang="nb-NO"/>
          </a:p>
        </p:txBody>
      </p:sp>
      <p:pic>
        <p:nvPicPr>
          <p:cNvPr id="7" name="Bilde 6" descr="Skjermbilde av knappen for tjenesten Innboks">
            <a:extLst>
              <a:ext uri="{FF2B5EF4-FFF2-40B4-BE49-F238E27FC236}">
                <a16:creationId xmlns:a16="http://schemas.microsoft.com/office/drawing/2014/main" id="{FBE4F3D7-5495-213A-ADE3-E8E668B68EEA}"/>
              </a:ext>
            </a:extLst>
          </p:cNvPr>
          <p:cNvPicPr>
            <a:picLocks noChangeAspect="1"/>
          </p:cNvPicPr>
          <p:nvPr/>
        </p:nvPicPr>
        <p:blipFill>
          <a:blip r:embed="rId3"/>
          <a:stretch>
            <a:fillRect/>
          </a:stretch>
        </p:blipFill>
        <p:spPr>
          <a:xfrm>
            <a:off x="8048237" y="1918936"/>
            <a:ext cx="2305352" cy="2103791"/>
          </a:xfrm>
          <a:prstGeom prst="rect">
            <a:avLst/>
          </a:prstGeom>
          <a:ln>
            <a:solidFill>
              <a:schemeClr val="bg1">
                <a:lumMod val="85000"/>
              </a:schemeClr>
            </a:solidFill>
          </a:ln>
        </p:spPr>
      </p:pic>
      <p:pic>
        <p:nvPicPr>
          <p:cNvPr id="9" name="Bilde 8" descr="Skjermbilde av knappen for tjenesten Resepter">
            <a:extLst>
              <a:ext uri="{FF2B5EF4-FFF2-40B4-BE49-F238E27FC236}">
                <a16:creationId xmlns:a16="http://schemas.microsoft.com/office/drawing/2014/main" id="{CF5AAC1D-CB93-1875-ED91-C128E8480F36}"/>
              </a:ext>
            </a:extLst>
          </p:cNvPr>
          <p:cNvPicPr>
            <a:picLocks noChangeAspect="1"/>
          </p:cNvPicPr>
          <p:nvPr/>
        </p:nvPicPr>
        <p:blipFill rotWithShape="1">
          <a:blip r:embed="rId4"/>
          <a:srcRect t="3550" r="2593"/>
          <a:stretch/>
        </p:blipFill>
        <p:spPr>
          <a:xfrm>
            <a:off x="8048237" y="4280660"/>
            <a:ext cx="2305353" cy="2090947"/>
          </a:xfrm>
          <a:prstGeom prst="rect">
            <a:avLst/>
          </a:prstGeom>
          <a:ln w="6350">
            <a:solidFill>
              <a:schemeClr val="bg1">
                <a:lumMod val="85000"/>
              </a:schemeClr>
            </a:solidFill>
          </a:ln>
        </p:spPr>
      </p:pic>
    </p:spTree>
    <p:extLst>
      <p:ext uri="{BB962C8B-B14F-4D97-AF65-F5344CB8AC3E}">
        <p14:creationId xmlns:p14="http://schemas.microsoft.com/office/powerpoint/2010/main" val="406730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DB27-3E1B-BDCE-21B3-9B77F24C9B3D}"/>
              </a:ext>
            </a:extLst>
          </p:cNvPr>
          <p:cNvSpPr>
            <a:spLocks noGrp="1"/>
          </p:cNvSpPr>
          <p:nvPr>
            <p:ph type="title"/>
          </p:nvPr>
        </p:nvSpPr>
        <p:spPr/>
        <p:txBody>
          <a:bodyPr/>
          <a:lstStyle/>
          <a:p>
            <a:r>
              <a:rPr lang="en-GB"/>
              <a:t>Helsenorge </a:t>
            </a:r>
            <a:r>
              <a:rPr lang="en-GB" err="1"/>
              <a:t>i bruk</a:t>
            </a:r>
            <a:r>
              <a:rPr lang="en-GB"/>
              <a:t> </a:t>
            </a:r>
            <a:endParaRPr lang="en-NO"/>
          </a:p>
        </p:txBody>
      </p:sp>
      <p:sp>
        <p:nvSpPr>
          <p:cNvPr id="3" name="Plassholder for tekst 2">
            <a:extLst>
              <a:ext uri="{FF2B5EF4-FFF2-40B4-BE49-F238E27FC236}">
                <a16:creationId xmlns:a16="http://schemas.microsoft.com/office/drawing/2014/main" id="{25D6AF4D-20B5-9E1A-0509-A6156D2D148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grpSp>
        <p:nvGrpSpPr>
          <p:cNvPr id="38" name="Gruppe 37">
            <a:extLst>
              <a:ext uri="{FF2B5EF4-FFF2-40B4-BE49-F238E27FC236}">
                <a16:creationId xmlns:a16="http://schemas.microsoft.com/office/drawing/2014/main" id="{6374320D-E086-402D-EFB8-1451E97714B6}"/>
              </a:ext>
              <a:ext uri="{C183D7F6-B498-43B3-948B-1728B52AA6E4}">
                <adec:decorative xmlns:adec="http://schemas.microsoft.com/office/drawing/2017/decorative" val="1"/>
              </a:ext>
            </a:extLst>
          </p:cNvPr>
          <p:cNvGrpSpPr/>
          <p:nvPr/>
        </p:nvGrpSpPr>
        <p:grpSpPr>
          <a:xfrm>
            <a:off x="1697527" y="1989706"/>
            <a:ext cx="2268940" cy="2267710"/>
            <a:chOff x="1604791" y="1331277"/>
            <a:chExt cx="2703796" cy="2702330"/>
          </a:xfrm>
        </p:grpSpPr>
        <p:sp>
          <p:nvSpPr>
            <p:cNvPr id="35" name="Ellipse 34">
              <a:extLst>
                <a:ext uri="{FF2B5EF4-FFF2-40B4-BE49-F238E27FC236}">
                  <a16:creationId xmlns:a16="http://schemas.microsoft.com/office/drawing/2014/main" id="{81D27DC7-BB78-C3DF-A68C-B6A3187693E6}"/>
                </a:ext>
                <a:ext uri="{C183D7F6-B498-43B3-948B-1728B52AA6E4}">
                  <adec:decorative xmlns:adec="http://schemas.microsoft.com/office/drawing/2017/decorative" val="1"/>
                </a:ext>
              </a:extLst>
            </p:cNvPr>
            <p:cNvSpPr/>
            <p:nvPr/>
          </p:nvSpPr>
          <p:spPr>
            <a:xfrm>
              <a:off x="1606463" y="1331277"/>
              <a:ext cx="2702123" cy="2702123"/>
            </a:xfrm>
            <a:prstGeom prst="ellipse">
              <a:avLst/>
            </a:prstGeom>
            <a:solidFill>
              <a:srgbClr val="E0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afikk 36">
              <a:extLst>
                <a:ext uri="{FF2B5EF4-FFF2-40B4-BE49-F238E27FC236}">
                  <a16:creationId xmlns:a16="http://schemas.microsoft.com/office/drawing/2014/main" id="{E4B831A6-EFFA-0839-132E-818F1DA3F4C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04791" y="1921266"/>
              <a:ext cx="2703796" cy="2112341"/>
            </a:xfrm>
            <a:prstGeom prst="rect">
              <a:avLst/>
            </a:prstGeom>
          </p:spPr>
        </p:pic>
      </p:grpSp>
      <p:sp>
        <p:nvSpPr>
          <p:cNvPr id="230" name="Tittel 6">
            <a:extLst>
              <a:ext uri="{FF2B5EF4-FFF2-40B4-BE49-F238E27FC236}">
                <a16:creationId xmlns:a16="http://schemas.microsoft.com/office/drawing/2014/main" id="{B244F010-D762-8AF6-C789-2CFC39B732D1}"/>
              </a:ext>
            </a:extLst>
          </p:cNvPr>
          <p:cNvSpPr txBox="1">
            <a:spLocks/>
          </p:cNvSpPr>
          <p:nvPr/>
        </p:nvSpPr>
        <p:spPr>
          <a:xfrm>
            <a:off x="1697527" y="4673008"/>
            <a:ext cx="2271239" cy="898744"/>
          </a:xfrm>
          <a:prstGeom prst="rect">
            <a:avLst/>
          </a:prstGeom>
        </p:spPr>
        <p:txBody>
          <a:bodyPr lIns="0" tIns="0" rIns="0" bIns="0"/>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Arial"/>
                <a:ea typeface="+mj-ea"/>
                <a:cs typeface="+mj-cs"/>
              </a:rPr>
              <a:t>5,3</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j-ea"/>
                <a:cs typeface="+mj-cs"/>
              </a:rPr>
              <a:t>millionar registrerte brukarar i 2024</a:t>
            </a:r>
            <a:endParaRPr kumimoji="0" lang="nb-NO" sz="3200" b="0" i="0" u="none" strike="noStrike" kern="1200" cap="none" spc="0" normalizeH="0" baseline="0" noProof="0" dirty="0">
              <a:ln>
                <a:noFill/>
              </a:ln>
              <a:solidFill>
                <a:srgbClr val="000000"/>
              </a:solidFill>
              <a:effectLst/>
              <a:uLnTx/>
              <a:uFillTx/>
              <a:latin typeface="Arial"/>
              <a:ea typeface="+mj-ea"/>
              <a:cs typeface="+mj-cs"/>
            </a:endParaRPr>
          </a:p>
        </p:txBody>
      </p:sp>
      <p:sp>
        <p:nvSpPr>
          <p:cNvPr id="6" name="Ellipse 5">
            <a:extLst>
              <a:ext uri="{FF2B5EF4-FFF2-40B4-BE49-F238E27FC236}">
                <a16:creationId xmlns:a16="http://schemas.microsoft.com/office/drawing/2014/main" id="{593DE968-9762-A560-6E10-BBF19495CD80}"/>
              </a:ext>
              <a:ext uri="{C183D7F6-B498-43B3-948B-1728B52AA6E4}">
                <adec:decorative xmlns:adec="http://schemas.microsoft.com/office/drawing/2017/decorative" val="1"/>
              </a:ext>
            </a:extLst>
          </p:cNvPr>
          <p:cNvSpPr/>
          <p:nvPr/>
        </p:nvSpPr>
        <p:spPr>
          <a:xfrm>
            <a:off x="4694227" y="1989706"/>
            <a:ext cx="2267536" cy="2267536"/>
          </a:xfrm>
          <a:prstGeom prst="ellipse">
            <a:avLst/>
          </a:prstGeom>
          <a:solidFill>
            <a:srgbClr val="E0F9E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Graphic 13">
            <a:extLst>
              <a:ext uri="{FF2B5EF4-FFF2-40B4-BE49-F238E27FC236}">
                <a16:creationId xmlns:a16="http://schemas.microsoft.com/office/drawing/2014/main" id="{5C88A6D1-8A72-1A6E-458A-5FE200924DE9}"/>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4914" t="-10466" r="-4914" b="15795"/>
          <a:stretch/>
        </p:blipFill>
        <p:spPr>
          <a:xfrm>
            <a:off x="4694227" y="1993821"/>
            <a:ext cx="2267536" cy="2267536"/>
          </a:xfrm>
          <a:prstGeom prst="ellipse">
            <a:avLst/>
          </a:prstGeom>
        </p:spPr>
      </p:pic>
      <p:sp>
        <p:nvSpPr>
          <p:cNvPr id="231" name="Tittel 6">
            <a:extLst>
              <a:ext uri="{FF2B5EF4-FFF2-40B4-BE49-F238E27FC236}">
                <a16:creationId xmlns:a16="http://schemas.microsoft.com/office/drawing/2014/main" id="{747EAB35-222E-1BE4-7567-7528E8BC6AB8}"/>
              </a:ext>
            </a:extLst>
          </p:cNvPr>
          <p:cNvSpPr txBox="1">
            <a:spLocks/>
          </p:cNvSpPr>
          <p:nvPr/>
        </p:nvSpPr>
        <p:spPr>
          <a:xfrm>
            <a:off x="4598883" y="4673008"/>
            <a:ext cx="2362880" cy="1492816"/>
          </a:xfrm>
          <a:prstGeom prst="rect">
            <a:avLst/>
          </a:prstGeom>
        </p:spPr>
        <p:txBody>
          <a:bodyPr lIns="0" tIns="0" rIns="0" bIns="0"/>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3200" b="0" i="0" u="none" strike="noStrike" kern="1200" cap="none" spc="0" normalizeH="0" baseline="0" noProof="0" dirty="0">
                <a:ln>
                  <a:noFill/>
                </a:ln>
                <a:solidFill>
                  <a:srgbClr val="000000"/>
                </a:solidFill>
                <a:effectLst/>
                <a:uLnTx/>
                <a:uFillTx/>
                <a:latin typeface="Arial"/>
                <a:ea typeface="+mj-ea"/>
                <a:cs typeface="+mj-cs"/>
              </a:rPr>
              <a:t>Alle</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a:ea typeface="+mj-ea"/>
                <a:cs typeface="+mj-cs"/>
              </a:rPr>
              <a:t>regionar i Noreg tilbyr fleire tenester</a:t>
            </a:r>
            <a:endParaRPr kumimoji="0" lang="nb-NO" sz="3200" b="0" i="0" u="none" strike="noStrike" kern="1200" cap="none" spc="0" normalizeH="0" baseline="0" noProof="0" dirty="0">
              <a:ln>
                <a:noFill/>
              </a:ln>
              <a:solidFill>
                <a:srgbClr val="000000"/>
              </a:solidFill>
              <a:effectLst/>
              <a:uLnTx/>
              <a:uFillTx/>
              <a:latin typeface="Arial"/>
              <a:ea typeface="+mj-ea"/>
              <a:cs typeface="+mj-cs"/>
            </a:endParaRPr>
          </a:p>
        </p:txBody>
      </p:sp>
      <p:sp>
        <p:nvSpPr>
          <p:cNvPr id="10" name="Ellipse 9">
            <a:extLst>
              <a:ext uri="{FF2B5EF4-FFF2-40B4-BE49-F238E27FC236}">
                <a16:creationId xmlns:a16="http://schemas.microsoft.com/office/drawing/2014/main" id="{6101CCCE-C24F-B74E-08EA-101872C615A6}"/>
              </a:ext>
              <a:ext uri="{C183D7F6-B498-43B3-948B-1728B52AA6E4}">
                <adec:decorative xmlns:adec="http://schemas.microsoft.com/office/drawing/2017/decorative" val="1"/>
              </a:ext>
            </a:extLst>
          </p:cNvPr>
          <p:cNvSpPr/>
          <p:nvPr/>
        </p:nvSpPr>
        <p:spPr>
          <a:xfrm>
            <a:off x="7689525" y="1989706"/>
            <a:ext cx="2267536" cy="2267536"/>
          </a:xfrm>
          <a:prstGeom prst="ellipse">
            <a:avLst/>
          </a:prstGeom>
          <a:solidFill>
            <a:srgbClr val="E0F9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5" name="Graphic 8">
            <a:extLst>
              <a:ext uri="{FF2B5EF4-FFF2-40B4-BE49-F238E27FC236}">
                <a16:creationId xmlns:a16="http://schemas.microsoft.com/office/drawing/2014/main" id="{217ACC47-905F-AB59-616F-DF1AD180A39D}"/>
              </a:ex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1745" t="-8276" r="3602" b="-14222"/>
          <a:stretch/>
        </p:blipFill>
        <p:spPr>
          <a:xfrm>
            <a:off x="7689525" y="1989706"/>
            <a:ext cx="2267536" cy="2267536"/>
          </a:xfrm>
          <a:prstGeom prst="ellipse">
            <a:avLst/>
          </a:prstGeom>
        </p:spPr>
      </p:pic>
      <p:sp>
        <p:nvSpPr>
          <p:cNvPr id="232" name="Tittel 6">
            <a:extLst>
              <a:ext uri="{FF2B5EF4-FFF2-40B4-BE49-F238E27FC236}">
                <a16:creationId xmlns:a16="http://schemas.microsoft.com/office/drawing/2014/main" id="{092C7EF1-31F7-B69E-FCE3-69026A477EBA}"/>
              </a:ext>
            </a:extLst>
          </p:cNvPr>
          <p:cNvSpPr txBox="1">
            <a:spLocks/>
          </p:cNvSpPr>
          <p:nvPr/>
        </p:nvSpPr>
        <p:spPr>
          <a:xfrm>
            <a:off x="7511851" y="4673008"/>
            <a:ext cx="2753360" cy="1492816"/>
          </a:xfrm>
          <a:prstGeom prst="rect">
            <a:avLst/>
          </a:prstGeom>
        </p:spPr>
        <p:txBody>
          <a:bodyPr lIns="0" tIns="0" rIns="0" bIns="0" anchor="t"/>
          <a:lstStyle>
            <a:lvl1pPr algn="l" defTabSz="914446" rtl="0" eaLnBrk="1" latinLnBrk="0" hangingPunct="1">
              <a:lnSpc>
                <a:spcPct val="100000"/>
              </a:lnSpc>
              <a:spcBef>
                <a:spcPct val="0"/>
              </a:spcBef>
              <a:buNone/>
              <a:defRPr sz="3200" kern="1200">
                <a:solidFill>
                  <a:schemeClr val="tx2"/>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lang="nb-NO" sz="2000">
                <a:solidFill>
                  <a:srgbClr val="000000"/>
                </a:solidFill>
                <a:latin typeface="Arial"/>
              </a:rPr>
              <a:t>Over </a:t>
            </a:r>
            <a:r>
              <a:rPr kumimoji="0" lang="nb-NO" sz="3200" b="0" i="0" u="none" strike="noStrike" kern="1200" cap="none" spc="0" normalizeH="0" baseline="0" noProof="0">
                <a:ln>
                  <a:noFill/>
                </a:ln>
                <a:solidFill>
                  <a:srgbClr val="000000"/>
                </a:solidFill>
                <a:effectLst/>
                <a:uLnTx/>
                <a:uFillTx/>
                <a:latin typeface="Arial"/>
                <a:ea typeface="+mj-ea"/>
                <a:cs typeface="+mj-cs"/>
              </a:rPr>
              <a:t>85%</a:t>
            </a:r>
          </a:p>
          <a:p>
            <a:pPr marL="0" marR="0" lvl="0" indent="0" algn="ctr" defTabSz="914446" rtl="0" eaLnBrk="1" fontAlgn="auto" latinLnBrk="0" hangingPunct="1">
              <a:lnSpc>
                <a:spcPct val="90000"/>
              </a:lnSpc>
              <a:spcBef>
                <a:spcPct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a:ea typeface="+mj-ea"/>
                <a:cs typeface="+mj-cs"/>
              </a:rPr>
              <a:t>av fastlegane tilbyr tenester på Helsenorge</a:t>
            </a:r>
            <a:endParaRPr kumimoji="0" lang="nb-NO" sz="3200" b="0" i="0" u="none" strike="noStrike" kern="1200" cap="none" spc="0" normalizeH="0" baseline="0" noProof="0">
              <a:ln>
                <a:noFill/>
              </a:ln>
              <a:solidFill>
                <a:srgbClr val="000000"/>
              </a:solidFill>
              <a:effectLst/>
              <a:uLnTx/>
              <a:uFillTx/>
              <a:latin typeface="Arial"/>
              <a:ea typeface="+mj-ea"/>
              <a:cs typeface="+mj-cs"/>
            </a:endParaRPr>
          </a:p>
        </p:txBody>
      </p:sp>
    </p:spTree>
    <p:extLst>
      <p:ext uri="{BB962C8B-B14F-4D97-AF65-F5344CB8AC3E}">
        <p14:creationId xmlns:p14="http://schemas.microsoft.com/office/powerpoint/2010/main" val="94289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p:bldP spid="6" grpId="0" animBg="1"/>
      <p:bldP spid="231" grpId="0"/>
      <p:bldP spid="10" grpId="0" animBg="1"/>
      <p:bldP spid="23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98E97A-193F-6653-4F00-94B6C50B32BD}"/>
              </a:ext>
            </a:extLst>
          </p:cNvPr>
          <p:cNvSpPr>
            <a:spLocks noGrp="1"/>
          </p:cNvSpPr>
          <p:nvPr>
            <p:ph type="title"/>
          </p:nvPr>
        </p:nvSpPr>
        <p:spPr>
          <a:xfrm>
            <a:off x="627196" y="728662"/>
            <a:ext cx="10905992" cy="612776"/>
          </a:xfrm>
        </p:spPr>
        <p:txBody>
          <a:bodyPr/>
          <a:lstStyle/>
          <a:p>
            <a:r>
              <a:rPr lang="nb-NO"/>
              <a:t>Få hjelp med Helsenorge</a:t>
            </a:r>
          </a:p>
        </p:txBody>
      </p:sp>
      <p:sp>
        <p:nvSpPr>
          <p:cNvPr id="9" name="Plassholder for tekst 8">
            <a:extLst>
              <a:ext uri="{FF2B5EF4-FFF2-40B4-BE49-F238E27FC236}">
                <a16:creationId xmlns:a16="http://schemas.microsoft.com/office/drawing/2014/main" id="{30DE1442-9B0D-CC56-8F58-83376E60E1A9}"/>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TekstSylinder 3">
            <a:extLst>
              <a:ext uri="{FF2B5EF4-FFF2-40B4-BE49-F238E27FC236}">
                <a16:creationId xmlns:a16="http://schemas.microsoft.com/office/drawing/2014/main" id="{45770386-79A9-497D-6C56-C2BAA1E829E0}"/>
              </a:ext>
            </a:extLst>
          </p:cNvPr>
          <p:cNvSpPr txBox="1"/>
          <p:nvPr/>
        </p:nvSpPr>
        <p:spPr>
          <a:xfrm>
            <a:off x="5051798" y="2796191"/>
            <a:ext cx="7140202"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Om du ønsker hjelp kan du ringe Rettleiing Helsenorge:</a:t>
            </a:r>
          </a:p>
        </p:txBody>
      </p:sp>
      <p:sp>
        <p:nvSpPr>
          <p:cNvPr id="5" name="TekstSylinder 4">
            <a:extLst>
              <a:ext uri="{FF2B5EF4-FFF2-40B4-BE49-F238E27FC236}">
                <a16:creationId xmlns:a16="http://schemas.microsoft.com/office/drawing/2014/main" id="{B62ED6CC-99D6-5B0F-6383-AA2552267A40}"/>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EB857168-655E-4BA3-1856-7BBE5D132D87}"/>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Ope kvardagar mellom 08:00-15:30</a:t>
            </a:r>
          </a:p>
        </p:txBody>
      </p:sp>
      <p:pic>
        <p:nvPicPr>
          <p:cNvPr id="8" name="Grafikk 7">
            <a:extLst>
              <a:ext uri="{FF2B5EF4-FFF2-40B4-BE49-F238E27FC236}">
                <a16:creationId xmlns:a16="http://schemas.microsoft.com/office/drawing/2014/main" id="{8235FB28-C18C-AD1A-11D4-EBCDF5C1FC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1411106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FA92FC03-ECFB-08A6-8BD1-920A8009595E}"/>
              </a:ext>
            </a:extLst>
          </p:cNvPr>
          <p:cNvSpPr>
            <a:spLocks noGrp="1"/>
          </p:cNvSpPr>
          <p:nvPr>
            <p:ph type="body" sz="quarter" idx="13"/>
          </p:nvPr>
        </p:nvSpPr>
        <p:spPr/>
        <p:txBody>
          <a:bodyPr/>
          <a:lstStyle/>
          <a:p>
            <a:r>
              <a:rPr lang="nb-NO"/>
              <a:t>2</a:t>
            </a:r>
          </a:p>
        </p:txBody>
      </p:sp>
      <p:sp>
        <p:nvSpPr>
          <p:cNvPr id="3" name="Tittel 2">
            <a:extLst>
              <a:ext uri="{FF2B5EF4-FFF2-40B4-BE49-F238E27FC236}">
                <a16:creationId xmlns:a16="http://schemas.microsoft.com/office/drawing/2014/main" id="{E12CE62B-973F-AD5E-6A73-DA97B397C9FE}"/>
              </a:ext>
            </a:extLst>
          </p:cNvPr>
          <p:cNvSpPr>
            <a:spLocks noGrp="1"/>
          </p:cNvSpPr>
          <p:nvPr>
            <p:ph type="title"/>
          </p:nvPr>
        </p:nvSpPr>
        <p:spPr/>
        <p:txBody>
          <a:bodyPr/>
          <a:lstStyle/>
          <a:p>
            <a:r>
              <a:rPr lang="nb-NO" dirty="0"/>
              <a:t>Korleis logge inn på Helsenorge</a:t>
            </a:r>
          </a:p>
        </p:txBody>
      </p:sp>
    </p:spTree>
    <p:extLst>
      <p:ext uri="{BB962C8B-B14F-4D97-AF65-F5344CB8AC3E}">
        <p14:creationId xmlns:p14="http://schemas.microsoft.com/office/powerpoint/2010/main" val="142488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5BD3FC3-A132-E242-2414-2A2354C6F526}"/>
              </a:ext>
            </a:extLst>
          </p:cNvPr>
          <p:cNvSpPr>
            <a:spLocks noGrp="1"/>
          </p:cNvSpPr>
          <p:nvPr>
            <p:ph type="title"/>
          </p:nvPr>
        </p:nvSpPr>
        <p:spPr>
          <a:xfrm>
            <a:off x="627196" y="728662"/>
            <a:ext cx="10905992" cy="612776"/>
          </a:xfrm>
        </p:spPr>
        <p:txBody>
          <a:bodyPr/>
          <a:lstStyle/>
          <a:p>
            <a:r>
              <a:rPr lang="nb-NO" dirty="0"/>
              <a:t>Første gong du loggar inn på Helsenorge treng du:</a:t>
            </a:r>
          </a:p>
        </p:txBody>
      </p:sp>
      <p:sp>
        <p:nvSpPr>
          <p:cNvPr id="17" name="Plassholder for tekst 16">
            <a:extLst>
              <a:ext uri="{FF2B5EF4-FFF2-40B4-BE49-F238E27FC236}">
                <a16:creationId xmlns:a16="http://schemas.microsoft.com/office/drawing/2014/main" id="{53CB8889-D87F-071C-1654-6543CE41BB7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4" name="Grafikk 3">
            <a:extLst>
              <a:ext uri="{FF2B5EF4-FFF2-40B4-BE49-F238E27FC236}">
                <a16:creationId xmlns:a16="http://schemas.microsoft.com/office/drawing/2014/main" id="{C4FA83BA-F49D-BD98-8628-C2EAECF1D250}"/>
              </a:ext>
              <a:ext uri="{C183D7F6-B498-43B3-948B-1728B52AA6E4}">
                <adec:decorative xmlns:adec="http://schemas.microsoft.com/office/drawing/2017/decorative" val="1"/>
              </a:ext>
            </a:extLst>
          </p:cNvPr>
          <p:cNvPicPr>
            <a:picLocks noChangeAspect="1"/>
          </p:cNvPicPr>
          <p:nvPr/>
        </p:nvPicPr>
        <p:blipFill>
          <a:blip r:embed="rId3">
            <a:duotone>
              <a:prstClr val="black"/>
              <a:srgbClr val="188097">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3888" y="2746511"/>
            <a:ext cx="2539794" cy="2539794"/>
          </a:xfrm>
          <a:prstGeom prst="rect">
            <a:avLst/>
          </a:prstGeom>
        </p:spPr>
      </p:pic>
      <p:pic>
        <p:nvPicPr>
          <p:cNvPr id="5" name="Bilde 4">
            <a:extLst>
              <a:ext uri="{FF2B5EF4-FFF2-40B4-BE49-F238E27FC236}">
                <a16:creationId xmlns:a16="http://schemas.microsoft.com/office/drawing/2014/main" id="{D8ABC34A-81FA-D8B6-4972-0CDECE335D6A}"/>
              </a:ext>
              <a:ext uri="{C183D7F6-B498-43B3-948B-1728B52AA6E4}">
                <adec:decorative xmlns:adec="http://schemas.microsoft.com/office/drawing/2017/decorative" val="1"/>
              </a:ext>
            </a:extLst>
          </p:cNvPr>
          <p:cNvPicPr>
            <a:picLocks noChangeAspect="1"/>
          </p:cNvPicPr>
          <p:nvPr/>
        </p:nvPicPr>
        <p:blipFill>
          <a:blip r:embed="rId5">
            <a:duotone>
              <a:prstClr val="black"/>
              <a:srgbClr val="188097">
                <a:tint val="45000"/>
                <a:satMod val="400000"/>
              </a:srgbClr>
            </a:duotone>
            <a:extLst>
              <a:ext uri="{28A0092B-C50C-407E-A947-70E740481C1C}">
                <a14:useLocalDpi xmlns:a14="http://schemas.microsoft.com/office/drawing/2010/main" val="0"/>
              </a:ext>
            </a:extLst>
          </a:blip>
          <a:stretch>
            <a:fillRect/>
          </a:stretch>
        </p:blipFill>
        <p:spPr>
          <a:xfrm>
            <a:off x="6426958" y="3500160"/>
            <a:ext cx="1072190" cy="1072190"/>
          </a:xfrm>
          <a:prstGeom prst="rect">
            <a:avLst/>
          </a:prstGeom>
        </p:spPr>
      </p:pic>
      <p:pic>
        <p:nvPicPr>
          <p:cNvPr id="6" name="Bilde 5">
            <a:extLst>
              <a:ext uri="{FF2B5EF4-FFF2-40B4-BE49-F238E27FC236}">
                <a16:creationId xmlns:a16="http://schemas.microsoft.com/office/drawing/2014/main" id="{36D531B7-30BA-96CF-D766-367A400659FB}"/>
              </a:ext>
              <a:ext uri="{C183D7F6-B498-43B3-948B-1728B52AA6E4}">
                <adec:decorative xmlns:adec="http://schemas.microsoft.com/office/drawing/2017/decorative" val="1"/>
              </a:ext>
            </a:extLst>
          </p:cNvPr>
          <p:cNvPicPr>
            <a:picLocks noChangeAspect="1"/>
          </p:cNvPicPr>
          <p:nvPr/>
        </p:nvPicPr>
        <p:blipFill>
          <a:blip r:embed="rId6">
            <a:duotone>
              <a:prstClr val="black"/>
              <a:srgbClr val="188097">
                <a:tint val="45000"/>
                <a:satMod val="400000"/>
              </a:srgbClr>
            </a:duotone>
            <a:extLst>
              <a:ext uri="{28A0092B-C50C-407E-A947-70E740481C1C}">
                <a14:useLocalDpi xmlns:a14="http://schemas.microsoft.com/office/drawing/2010/main" val="0"/>
              </a:ext>
            </a:extLst>
          </a:blip>
          <a:stretch>
            <a:fillRect/>
          </a:stretch>
        </p:blipFill>
        <p:spPr>
          <a:xfrm>
            <a:off x="3869330" y="3362029"/>
            <a:ext cx="1324460" cy="1324460"/>
          </a:xfrm>
          <a:prstGeom prst="rect">
            <a:avLst/>
          </a:prstGeom>
        </p:spPr>
      </p:pic>
      <p:sp>
        <p:nvSpPr>
          <p:cNvPr id="8" name="TekstSylinder 7">
            <a:extLst>
              <a:ext uri="{FF2B5EF4-FFF2-40B4-BE49-F238E27FC236}">
                <a16:creationId xmlns:a16="http://schemas.microsoft.com/office/drawing/2014/main" id="{C7DA3FDF-2431-8AF9-71E6-ABD0648EC3F4}"/>
              </a:ext>
            </a:extLst>
          </p:cNvPr>
          <p:cNvSpPr txBox="1"/>
          <p:nvPr/>
        </p:nvSpPr>
        <p:spPr>
          <a:xfrm>
            <a:off x="484085"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effectLst/>
                <a:uLnTx/>
                <a:uFillTx/>
                <a:latin typeface="Arial" panose="020B0604020202020204"/>
                <a:ea typeface="+mn-ea"/>
                <a:cs typeface="+mn-cs"/>
              </a:rPr>
              <a:t>Datamaskin</a:t>
            </a:r>
            <a:br>
              <a:rPr kumimoji="0" lang="nb-NO" sz="3200" b="1" i="0" u="none" strike="noStrike" kern="1200" cap="none" spc="0" normalizeH="0" baseline="0" noProof="0" dirty="0">
                <a:ln>
                  <a:noFill/>
                </a:ln>
                <a:effectLst/>
                <a:uLnTx/>
                <a:uFillTx/>
                <a:latin typeface="Arial" panose="020B0604020202020204"/>
                <a:ea typeface="+mn-ea"/>
                <a:cs typeface="+mn-cs"/>
              </a:rPr>
            </a:br>
            <a:r>
              <a:rPr kumimoji="0" lang="nb-NO" sz="3200" b="1" i="0" u="none" strike="noStrike" kern="1200" cap="none" spc="0" normalizeH="0" baseline="0" noProof="0" dirty="0">
                <a:ln>
                  <a:noFill/>
                </a:ln>
                <a:effectLst/>
                <a:uLnTx/>
                <a:uFillTx/>
                <a:latin typeface="Arial" panose="020B0604020202020204"/>
                <a:ea typeface="+mn-ea"/>
                <a:cs typeface="+mn-cs"/>
              </a:rPr>
              <a:t>(PC)</a:t>
            </a:r>
          </a:p>
        </p:txBody>
      </p:sp>
      <p:sp>
        <p:nvSpPr>
          <p:cNvPr id="12" name="TekstSylinder 11">
            <a:extLst>
              <a:ext uri="{FF2B5EF4-FFF2-40B4-BE49-F238E27FC236}">
                <a16:creationId xmlns:a16="http://schemas.microsoft.com/office/drawing/2014/main" id="{7EBFCE7C-200E-0F8D-EF50-D9E7B3EC5FD0}"/>
              </a:ext>
            </a:extLst>
          </p:cNvPr>
          <p:cNvSpPr txBox="1"/>
          <p:nvPr/>
        </p:nvSpPr>
        <p:spPr>
          <a:xfrm>
            <a:off x="3137678" y="3829907"/>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2C2C2C"/>
                </a:solidFill>
                <a:effectLst/>
                <a:uLnTx/>
                <a:uFillTx/>
                <a:latin typeface="Arial" panose="020B0604020202020204"/>
                <a:ea typeface="+mn-ea"/>
                <a:cs typeface="+mn-cs"/>
              </a:rPr>
              <a:t>eller</a:t>
            </a:r>
          </a:p>
        </p:txBody>
      </p:sp>
      <p:sp>
        <p:nvSpPr>
          <p:cNvPr id="9" name="TekstSylinder 8">
            <a:extLst>
              <a:ext uri="{FF2B5EF4-FFF2-40B4-BE49-F238E27FC236}">
                <a16:creationId xmlns:a16="http://schemas.microsoft.com/office/drawing/2014/main" id="{2B456CF9-7D03-3D49-06FB-9F9B3211A0B0}"/>
              </a:ext>
            </a:extLst>
          </p:cNvPr>
          <p:cNvSpPr txBox="1"/>
          <p:nvPr/>
        </p:nvSpPr>
        <p:spPr>
          <a:xfrm>
            <a:off x="3121860"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effectLst/>
                <a:uLnTx/>
                <a:uFillTx/>
                <a:latin typeface="Arial" panose="020B0604020202020204"/>
                <a:ea typeface="+mn-ea"/>
                <a:cs typeface="+mn-cs"/>
              </a:rPr>
              <a:t>Nettbrett</a:t>
            </a:r>
            <a:br>
              <a:rPr kumimoji="0" lang="nb-NO" sz="3200" b="1" i="0" u="none" strike="noStrike" kern="1200" cap="none" spc="0" normalizeH="0" baseline="0" noProof="0">
                <a:ln>
                  <a:noFill/>
                </a:ln>
                <a:effectLst/>
                <a:uLnTx/>
                <a:uFillTx/>
                <a:latin typeface="Arial" panose="020B0604020202020204"/>
                <a:ea typeface="+mn-ea"/>
                <a:cs typeface="+mn-cs"/>
              </a:rPr>
            </a:br>
            <a:r>
              <a:rPr kumimoji="0" lang="nb-NO" sz="3200" b="1" i="0" u="none" strike="noStrike" kern="1200" cap="none" spc="0" normalizeH="0" baseline="0" noProof="0">
                <a:ln>
                  <a:noFill/>
                </a:ln>
                <a:effectLst/>
                <a:uLnTx/>
                <a:uFillTx/>
                <a:latin typeface="Arial" panose="020B0604020202020204"/>
                <a:ea typeface="+mn-ea"/>
                <a:cs typeface="+mn-cs"/>
              </a:rPr>
              <a:t>(</a:t>
            </a:r>
            <a:r>
              <a:rPr kumimoji="0" lang="nb-NO" sz="3200" b="1" i="0" u="none" strike="noStrike" kern="1200" cap="none" spc="0" normalizeH="0" baseline="0" noProof="0" err="1">
                <a:ln>
                  <a:noFill/>
                </a:ln>
                <a:effectLst/>
                <a:uLnTx/>
                <a:uFillTx/>
                <a:latin typeface="Arial" panose="020B0604020202020204"/>
                <a:ea typeface="+mn-ea"/>
                <a:cs typeface="+mn-cs"/>
              </a:rPr>
              <a:t>iPad</a:t>
            </a:r>
            <a:r>
              <a:rPr kumimoji="0" lang="nb-NO" sz="3200" b="1" i="0" u="none" strike="noStrike" kern="1200" cap="none" spc="0" normalizeH="0" baseline="0" noProof="0">
                <a:ln>
                  <a:noFill/>
                </a:ln>
                <a:effectLst/>
                <a:uLnTx/>
                <a:uFillTx/>
                <a:latin typeface="Arial" panose="020B0604020202020204"/>
                <a:ea typeface="+mn-ea"/>
                <a:cs typeface="+mn-cs"/>
              </a:rPr>
              <a:t>)</a:t>
            </a:r>
          </a:p>
        </p:txBody>
      </p:sp>
      <p:sp>
        <p:nvSpPr>
          <p:cNvPr id="13" name="TekstSylinder 12">
            <a:extLst>
              <a:ext uri="{FF2B5EF4-FFF2-40B4-BE49-F238E27FC236}">
                <a16:creationId xmlns:a16="http://schemas.microsoft.com/office/drawing/2014/main" id="{28D2A4F9-080C-2505-E4F7-118CD5097182}"/>
              </a:ext>
            </a:extLst>
          </p:cNvPr>
          <p:cNvSpPr txBox="1"/>
          <p:nvPr/>
        </p:nvSpPr>
        <p:spPr>
          <a:xfrm>
            <a:off x="5458842" y="3824204"/>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2C2C2C"/>
                </a:solidFill>
                <a:effectLst/>
                <a:uLnTx/>
                <a:uFillTx/>
                <a:latin typeface="Arial" panose="020B0604020202020204"/>
                <a:ea typeface="+mn-ea"/>
                <a:cs typeface="+mn-cs"/>
              </a:rPr>
              <a:t>eller</a:t>
            </a:r>
          </a:p>
        </p:txBody>
      </p:sp>
      <p:sp>
        <p:nvSpPr>
          <p:cNvPr id="10" name="TekstSylinder 9">
            <a:extLst>
              <a:ext uri="{FF2B5EF4-FFF2-40B4-BE49-F238E27FC236}">
                <a16:creationId xmlns:a16="http://schemas.microsoft.com/office/drawing/2014/main" id="{ED42F3A3-6768-4547-2CF3-527CF6B162CB}"/>
              </a:ext>
            </a:extLst>
          </p:cNvPr>
          <p:cNvSpPr txBox="1"/>
          <p:nvPr/>
        </p:nvSpPr>
        <p:spPr>
          <a:xfrm>
            <a:off x="5557625" y="2007551"/>
            <a:ext cx="281940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a:ln>
                  <a:noFill/>
                </a:ln>
                <a:effectLst/>
                <a:uLnTx/>
                <a:uFillTx/>
                <a:latin typeface="Arial" panose="020B0604020202020204"/>
                <a:ea typeface="+mn-ea"/>
                <a:cs typeface="+mn-cs"/>
              </a:rPr>
              <a:t>Smarttelefon</a:t>
            </a:r>
            <a:br>
              <a:rPr kumimoji="0" lang="nb-NO" sz="3200" b="1" i="0" u="none" strike="noStrike" kern="1200" cap="none" spc="0" normalizeH="0" baseline="0" noProof="0">
                <a:ln>
                  <a:noFill/>
                </a:ln>
                <a:effectLst/>
                <a:uLnTx/>
                <a:uFillTx/>
                <a:latin typeface="Arial" panose="020B0604020202020204"/>
                <a:ea typeface="+mn-ea"/>
                <a:cs typeface="+mn-cs"/>
              </a:rPr>
            </a:br>
            <a:r>
              <a:rPr kumimoji="0" lang="nb-NO" sz="3200" b="1" i="0" u="none" strike="noStrike" kern="1200" cap="none" spc="0" normalizeH="0" baseline="0" noProof="0">
                <a:ln>
                  <a:noFill/>
                </a:ln>
                <a:effectLst/>
                <a:uLnTx/>
                <a:uFillTx/>
                <a:latin typeface="Arial" panose="020B0604020202020204"/>
                <a:ea typeface="+mn-ea"/>
                <a:cs typeface="+mn-cs"/>
              </a:rPr>
              <a:t>(mobil)</a:t>
            </a:r>
          </a:p>
        </p:txBody>
      </p:sp>
      <p:sp>
        <p:nvSpPr>
          <p:cNvPr id="14" name="TekstSylinder 13" descr="Pluss">
            <a:extLst>
              <a:ext uri="{FF2B5EF4-FFF2-40B4-BE49-F238E27FC236}">
                <a16:creationId xmlns:a16="http://schemas.microsoft.com/office/drawing/2014/main" id="{C6729DCF-C81C-D35D-CF7E-5F29DF22D44D}"/>
              </a:ext>
              <a:ext uri="{C183D7F6-B498-43B3-948B-1728B52AA6E4}">
                <adec:decorative xmlns:adec="http://schemas.microsoft.com/office/drawing/2017/decorative" val="0"/>
              </a:ext>
            </a:extLst>
          </p:cNvPr>
          <p:cNvSpPr txBox="1"/>
          <p:nvPr/>
        </p:nvSpPr>
        <p:spPr>
          <a:xfrm>
            <a:off x="8109694" y="2500765"/>
            <a:ext cx="751434" cy="264687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16600" b="1" i="0" u="none" strike="noStrike" kern="1200" cap="none" spc="0" normalizeH="0" baseline="0" noProof="0" dirty="0">
                <a:ln>
                  <a:noFill/>
                </a:ln>
                <a:solidFill>
                  <a:srgbClr val="247360"/>
                </a:solidFill>
                <a:effectLst/>
                <a:uLnTx/>
                <a:uFillTx/>
                <a:latin typeface="Corbel" panose="020B0503020204020204"/>
                <a:ea typeface="+mn-ea"/>
                <a:cs typeface="+mn-cs"/>
              </a:rPr>
              <a:t>+</a:t>
            </a:r>
          </a:p>
        </p:txBody>
      </p:sp>
      <p:sp>
        <p:nvSpPr>
          <p:cNvPr id="15" name="TekstSylinder 14">
            <a:extLst>
              <a:ext uri="{FF2B5EF4-FFF2-40B4-BE49-F238E27FC236}">
                <a16:creationId xmlns:a16="http://schemas.microsoft.com/office/drawing/2014/main" id="{50655F45-208D-7844-1051-2B9A8CBB6DE9}"/>
              </a:ext>
            </a:extLst>
          </p:cNvPr>
          <p:cNvSpPr txBox="1"/>
          <p:nvPr/>
        </p:nvSpPr>
        <p:spPr>
          <a:xfrm>
            <a:off x="9019553" y="2007551"/>
            <a:ext cx="2777466"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effectLst/>
                <a:uLnTx/>
                <a:uFillTx/>
                <a:latin typeface="Arial" panose="020B0604020202020204"/>
                <a:ea typeface="+mn-ea"/>
                <a:cs typeface="+mn-cs"/>
              </a:rPr>
              <a:t>Elektronisk ID</a:t>
            </a:r>
          </a:p>
        </p:txBody>
      </p:sp>
      <p:sp>
        <p:nvSpPr>
          <p:cNvPr id="11" name="TekstSylinder 10">
            <a:extLst>
              <a:ext uri="{FF2B5EF4-FFF2-40B4-BE49-F238E27FC236}">
                <a16:creationId xmlns:a16="http://schemas.microsoft.com/office/drawing/2014/main" id="{C6F10E18-B2C5-F890-0298-DA70C35DA2F8}"/>
              </a:ext>
            </a:extLst>
          </p:cNvPr>
          <p:cNvSpPr txBox="1"/>
          <p:nvPr/>
        </p:nvSpPr>
        <p:spPr>
          <a:xfrm>
            <a:off x="8977619" y="3330627"/>
            <a:ext cx="2819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srgbClr val="2C2C2C"/>
                </a:solidFill>
                <a:effectLst/>
                <a:uLnTx/>
                <a:uFillTx/>
                <a:latin typeface="Arial" panose="020B0604020202020204"/>
                <a:ea typeface="+mn-ea"/>
                <a:cs typeface="+mn-cs"/>
              </a:rPr>
              <a:t>BankID</a:t>
            </a: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 med </a:t>
            </a:r>
            <a:b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b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kodebrikke</a:t>
            </a:r>
          </a:p>
        </p:txBody>
      </p:sp>
      <p:sp>
        <p:nvSpPr>
          <p:cNvPr id="18" name="TekstSylinder 17">
            <a:extLst>
              <a:ext uri="{FF2B5EF4-FFF2-40B4-BE49-F238E27FC236}">
                <a16:creationId xmlns:a16="http://schemas.microsoft.com/office/drawing/2014/main" id="{CA3CFD3F-61CA-C7F1-15CD-BE2E55396D17}"/>
              </a:ext>
            </a:extLst>
          </p:cNvPr>
          <p:cNvSpPr txBox="1"/>
          <p:nvPr/>
        </p:nvSpPr>
        <p:spPr>
          <a:xfrm>
            <a:off x="9999999" y="4372295"/>
            <a:ext cx="751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2C2C2C"/>
                </a:solidFill>
                <a:effectLst/>
                <a:uLnTx/>
                <a:uFillTx/>
                <a:latin typeface="Arial" panose="020B0604020202020204"/>
                <a:ea typeface="+mn-ea"/>
                <a:cs typeface="+mn-cs"/>
              </a:rPr>
              <a:t>eller</a:t>
            </a:r>
          </a:p>
        </p:txBody>
      </p:sp>
      <p:sp>
        <p:nvSpPr>
          <p:cNvPr id="16" name="TekstSylinder 15">
            <a:extLst>
              <a:ext uri="{FF2B5EF4-FFF2-40B4-BE49-F238E27FC236}">
                <a16:creationId xmlns:a16="http://schemas.microsoft.com/office/drawing/2014/main" id="{287BF2B3-A8C1-BDE5-534B-1AA5DE9E5FEA}"/>
              </a:ext>
            </a:extLst>
          </p:cNvPr>
          <p:cNvSpPr txBox="1"/>
          <p:nvPr/>
        </p:nvSpPr>
        <p:spPr>
          <a:xfrm>
            <a:off x="8977619" y="4941595"/>
            <a:ext cx="281940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err="1">
                <a:ln>
                  <a:noFill/>
                </a:ln>
                <a:solidFill>
                  <a:srgbClr val="2C2C2C"/>
                </a:solidFill>
                <a:effectLst/>
                <a:uLnTx/>
                <a:uFillTx/>
                <a:latin typeface="Arial" panose="020B0604020202020204"/>
                <a:ea typeface="+mn-ea"/>
                <a:cs typeface="+mn-cs"/>
              </a:rPr>
              <a:t>BankID</a:t>
            </a: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 </a:t>
            </a:r>
            <a:b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br>
            <a:r>
              <a:rPr kumimoji="0" lang="nb-NO" sz="2800" b="0" i="0" u="none" strike="noStrike" kern="1200" cap="none" spc="0" normalizeH="0" baseline="0" noProof="0" dirty="0">
                <a:ln>
                  <a:noFill/>
                </a:ln>
                <a:solidFill>
                  <a:srgbClr val="2C2C2C"/>
                </a:solidFill>
                <a:effectLst/>
                <a:uLnTx/>
                <a:uFillTx/>
                <a:latin typeface="Arial" panose="020B0604020202020204"/>
                <a:ea typeface="+mn-ea"/>
                <a:cs typeface="+mn-cs"/>
              </a:rPr>
              <a:t>app</a:t>
            </a:r>
          </a:p>
        </p:txBody>
      </p:sp>
    </p:spTree>
    <p:extLst>
      <p:ext uri="{BB962C8B-B14F-4D97-AF65-F5344CB8AC3E}">
        <p14:creationId xmlns:p14="http://schemas.microsoft.com/office/powerpoint/2010/main" val="2634188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9" grpId="0"/>
      <p:bldP spid="13" grpId="0"/>
      <p:bldP spid="10" grpId="0"/>
      <p:bldP spid="14" grpId="0"/>
      <p:bldP spid="15" grpId="0"/>
      <p:bldP spid="11" grpId="0"/>
      <p:bldP spid="18"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124D8-0B8D-315B-6F38-A1CCEE463C5D}"/>
              </a:ext>
            </a:extLst>
          </p:cNvPr>
          <p:cNvSpPr>
            <a:spLocks noGrp="1"/>
          </p:cNvSpPr>
          <p:nvPr>
            <p:ph type="title"/>
          </p:nvPr>
        </p:nvSpPr>
        <p:spPr>
          <a:xfrm>
            <a:off x="627196" y="728662"/>
            <a:ext cx="10905992" cy="612776"/>
          </a:xfrm>
        </p:spPr>
        <p:txBody>
          <a:bodyPr/>
          <a:lstStyle/>
          <a:p>
            <a:r>
              <a:rPr lang="nb-NO" dirty="0"/>
              <a:t>Logge inn på Helsenorge steg-for-steg</a:t>
            </a:r>
          </a:p>
        </p:txBody>
      </p:sp>
      <p:sp>
        <p:nvSpPr>
          <p:cNvPr id="7" name="Plassholder for tekst 6">
            <a:extLst>
              <a:ext uri="{FF2B5EF4-FFF2-40B4-BE49-F238E27FC236}">
                <a16:creationId xmlns:a16="http://schemas.microsoft.com/office/drawing/2014/main" id="{1A4CD8EC-1A39-ED6F-5C47-44D836B75A8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dirty="0">
              <a:solidFill>
                <a:srgbClr val="015945"/>
              </a:solidFill>
            </a:endParaRPr>
          </a:p>
        </p:txBody>
      </p:sp>
      <p:sp>
        <p:nvSpPr>
          <p:cNvPr id="4" name="Plassholder for innhold 3">
            <a:extLst>
              <a:ext uri="{FF2B5EF4-FFF2-40B4-BE49-F238E27FC236}">
                <a16:creationId xmlns:a16="http://schemas.microsoft.com/office/drawing/2014/main" id="{8CAFC61E-2345-6C50-64E9-D66EDECAFA64}"/>
              </a:ext>
            </a:extLst>
          </p:cNvPr>
          <p:cNvSpPr>
            <a:spLocks noGrp="1"/>
          </p:cNvSpPr>
          <p:nvPr>
            <p:ph idx="1"/>
          </p:nvPr>
        </p:nvSpPr>
        <p:spPr>
          <a:xfrm>
            <a:off x="627198" y="1916116"/>
            <a:ext cx="10905993" cy="4213222"/>
          </a:xfrm>
        </p:spPr>
        <p:txBody>
          <a:bodyPr/>
          <a:lstStyle/>
          <a:p>
            <a:pPr marL="457189" indent="-457200">
              <a:buClr>
                <a:srgbClr val="015945"/>
              </a:buClr>
              <a:buFont typeface="+mj-lt"/>
              <a:buAutoNum type="arabicPeriod"/>
            </a:pPr>
            <a:r>
              <a:rPr lang="nb-NO" dirty="0"/>
              <a:t>Opn ein nettlesar, som til dømes Chrome, Safari, </a:t>
            </a:r>
            <a:r>
              <a:rPr lang="nb-NO" dirty="0" err="1"/>
              <a:t>Firefox</a:t>
            </a:r>
            <a:r>
              <a:rPr lang="nb-NO" dirty="0"/>
              <a:t> eller Edge</a:t>
            </a:r>
          </a:p>
          <a:p>
            <a:pPr marL="457189" indent="-457200">
              <a:buClr>
                <a:srgbClr val="015945"/>
              </a:buClr>
              <a:buFont typeface="+mj-lt"/>
              <a:buAutoNum type="arabicPeriod"/>
            </a:pPr>
            <a:r>
              <a:rPr lang="nb-NO" dirty="0"/>
              <a:t>Trykk på feltet øvst i nettlesaren og skriv Helsenorge.no</a:t>
            </a:r>
          </a:p>
          <a:p>
            <a:pPr marL="457189" indent="-457200">
              <a:buClr>
                <a:srgbClr val="015945"/>
              </a:buClr>
              <a:buFont typeface="+mj-lt"/>
              <a:buAutoNum type="arabicPeriod"/>
            </a:pPr>
            <a:r>
              <a:rPr lang="nb-NO" dirty="0"/>
              <a:t>Trykk Gå eller Enter på tastaturet</a:t>
            </a:r>
          </a:p>
          <a:p>
            <a:pPr marL="457189" indent="-457200">
              <a:buClr>
                <a:srgbClr val="015945"/>
              </a:buClr>
              <a:buFont typeface="+mj-lt"/>
              <a:buAutoNum type="arabicPeriod"/>
            </a:pPr>
            <a:r>
              <a:rPr lang="nb-NO" dirty="0"/>
              <a:t>På framsida til Helsenorge: trykk på knappen «Logg inn»</a:t>
            </a:r>
          </a:p>
          <a:p>
            <a:pPr marL="457189" indent="-457200">
              <a:buClr>
                <a:srgbClr val="015945"/>
              </a:buClr>
              <a:buFont typeface="+mj-lt"/>
              <a:buAutoNum type="arabicPeriod"/>
            </a:pPr>
            <a:r>
              <a:rPr lang="nb-NO" dirty="0"/>
              <a:t>Trykk på det alternativet for elektronisk ID som du kjenner til, til dømes </a:t>
            </a:r>
            <a:r>
              <a:rPr lang="nb-NO" dirty="0" err="1"/>
              <a:t>BankID</a:t>
            </a:r>
            <a:endParaRPr lang="nb-NO" dirty="0"/>
          </a:p>
          <a:p>
            <a:pPr marL="457189" indent="-457200">
              <a:buClr>
                <a:srgbClr val="015945"/>
              </a:buClr>
              <a:buFont typeface="+mj-lt"/>
              <a:buAutoNum type="arabicPeriod"/>
            </a:pPr>
            <a:r>
              <a:rPr lang="nb-NO" dirty="0"/>
              <a:t>Følg instruksjonane som du får på skjermen for å kome vidare</a:t>
            </a:r>
          </a:p>
          <a:p>
            <a:pPr marL="457189" indent="-457200">
              <a:buClr>
                <a:srgbClr val="015945"/>
              </a:buClr>
              <a:buFont typeface="+mj-lt"/>
              <a:buAutoNum type="arabicPeriod"/>
            </a:pPr>
            <a:r>
              <a:rPr lang="nb-NO" dirty="0"/>
              <a:t>Når du ser namnet ditt på Helsenorge, så er du logga inn</a:t>
            </a:r>
          </a:p>
          <a:p>
            <a:pPr marL="457189" indent="-457200">
              <a:buClr>
                <a:srgbClr val="015945"/>
              </a:buClr>
              <a:buFont typeface="+mj-lt"/>
              <a:buAutoNum type="arabicPeriod"/>
            </a:pPr>
            <a:endParaRPr lang="nb-NO" dirty="0"/>
          </a:p>
          <a:p>
            <a:pPr marL="457189" indent="-457200">
              <a:buClr>
                <a:srgbClr val="015945"/>
              </a:buClr>
              <a:buFont typeface="+mj-lt"/>
              <a:buAutoNum type="arabicPeriod"/>
            </a:pPr>
            <a:endParaRPr lang="nb-NO" dirty="0"/>
          </a:p>
        </p:txBody>
      </p:sp>
    </p:spTree>
    <p:extLst>
      <p:ext uri="{BB962C8B-B14F-4D97-AF65-F5344CB8AC3E}">
        <p14:creationId xmlns:p14="http://schemas.microsoft.com/office/powerpoint/2010/main" val="71005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0A7CDCB-23A5-C240-6008-29D27720B18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A1E7B89-0548-EEFA-16D0-FE00171CAA31}"/>
              </a:ext>
            </a:extLst>
          </p:cNvPr>
          <p:cNvSpPr>
            <a:spLocks noGrp="1"/>
          </p:cNvSpPr>
          <p:nvPr>
            <p:ph type="title"/>
          </p:nvPr>
        </p:nvSpPr>
        <p:spPr>
          <a:xfrm>
            <a:off x="131896" y="-971423"/>
            <a:ext cx="5040000" cy="938385"/>
          </a:xfrm>
        </p:spPr>
        <p:txBody>
          <a:bodyPr/>
          <a:lstStyle/>
          <a:p>
            <a:r>
              <a:rPr lang="nb-NO" dirty="0"/>
              <a:t>Logge inn – Steg 1 til 3</a:t>
            </a:r>
          </a:p>
        </p:txBody>
      </p:sp>
      <p:grpSp>
        <p:nvGrpSpPr>
          <p:cNvPr id="8" name="Gruppe 7" descr="Datamaskin med en nettleser åpen">
            <a:extLst>
              <a:ext uri="{FF2B5EF4-FFF2-40B4-BE49-F238E27FC236}">
                <a16:creationId xmlns:a16="http://schemas.microsoft.com/office/drawing/2014/main" id="{F3659889-1080-02C5-A89B-E352E47F2F0C}"/>
              </a:ext>
            </a:extLst>
          </p:cNvPr>
          <p:cNvGrpSpPr/>
          <p:nvPr/>
        </p:nvGrpSpPr>
        <p:grpSpPr>
          <a:xfrm>
            <a:off x="619127" y="2568153"/>
            <a:ext cx="6845902" cy="4289847"/>
            <a:chOff x="9291500" y="3486705"/>
            <a:chExt cx="5390721" cy="3256140"/>
          </a:xfrm>
        </p:grpSpPr>
        <p:pic>
          <p:nvPicPr>
            <p:cNvPr id="9" name="Picture 4" descr="Google Chrome - Download the Fast, Secure Browser from Google">
              <a:extLst>
                <a:ext uri="{FF2B5EF4-FFF2-40B4-BE49-F238E27FC236}">
                  <a16:creationId xmlns:a16="http://schemas.microsoft.com/office/drawing/2014/main" id="{4031DD96-258F-E46F-1B5C-38AF673FB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1500" y="3486705"/>
              <a:ext cx="5390721" cy="3256140"/>
            </a:xfrm>
            <a:prstGeom prst="rect">
              <a:avLst/>
            </a:prstGeom>
            <a:solidFill>
              <a:schemeClr val="bg1"/>
            </a:solidFill>
          </p:spPr>
        </p:pic>
        <p:sp>
          <p:nvSpPr>
            <p:cNvPr id="10" name="Rektangel 9">
              <a:extLst>
                <a:ext uri="{FF2B5EF4-FFF2-40B4-BE49-F238E27FC236}">
                  <a16:creationId xmlns:a16="http://schemas.microsoft.com/office/drawing/2014/main" id="{CCB90FE8-629B-D794-F114-7C3DB922C94E}"/>
                </a:ext>
              </a:extLst>
            </p:cNvPr>
            <p:cNvSpPr/>
            <p:nvPr/>
          </p:nvSpPr>
          <p:spPr>
            <a:xfrm>
              <a:off x="10815438" y="4218962"/>
              <a:ext cx="2685725" cy="1972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6" name="Picture 2" descr="Mobil med en nettleser åpen">
            <a:extLst>
              <a:ext uri="{FF2B5EF4-FFF2-40B4-BE49-F238E27FC236}">
                <a16:creationId xmlns:a16="http://schemas.microsoft.com/office/drawing/2014/main" id="{9A7F115D-F563-DFC4-9C80-E49192947A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842" t="7355" r="29305"/>
          <a:stretch/>
        </p:blipFill>
        <p:spPr bwMode="auto">
          <a:xfrm>
            <a:off x="8413155" y="1339481"/>
            <a:ext cx="3159718" cy="564702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tt pilkobling 6">
            <a:extLst>
              <a:ext uri="{FF2B5EF4-FFF2-40B4-BE49-F238E27FC236}">
                <a16:creationId xmlns:a16="http://schemas.microsoft.com/office/drawing/2014/main" id="{BD2ADCDD-CC5C-7C05-A77D-83ACFABECC65}"/>
              </a:ext>
              <a:ext uri="{C183D7F6-B498-43B3-948B-1728B52AA6E4}">
                <adec:decorative xmlns:adec="http://schemas.microsoft.com/office/drawing/2017/decorative" val="1"/>
              </a:ext>
            </a:extLst>
          </p:cNvPr>
          <p:cNvCxnSpPr>
            <a:cxnSpLocks/>
          </p:cNvCxnSpPr>
          <p:nvPr/>
        </p:nvCxnSpPr>
        <p:spPr>
          <a:xfrm>
            <a:off x="7835388" y="2391721"/>
            <a:ext cx="775721"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1" name="Rett pilkobling 10">
            <a:extLst>
              <a:ext uri="{FF2B5EF4-FFF2-40B4-BE49-F238E27FC236}">
                <a16:creationId xmlns:a16="http://schemas.microsoft.com/office/drawing/2014/main" id="{3BB4F58D-F843-1D6E-6ECA-369CE30F72F8}"/>
              </a:ext>
              <a:ext uri="{C183D7F6-B498-43B3-948B-1728B52AA6E4}">
                <adec:decorative xmlns:adec="http://schemas.microsoft.com/office/drawing/2017/decorative" val="1"/>
              </a:ext>
            </a:extLst>
          </p:cNvPr>
          <p:cNvCxnSpPr>
            <a:cxnSpLocks/>
          </p:cNvCxnSpPr>
          <p:nvPr/>
        </p:nvCxnSpPr>
        <p:spPr>
          <a:xfrm>
            <a:off x="563840" y="3104204"/>
            <a:ext cx="1010965" cy="15319"/>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kstSylinder 11">
            <a:extLst>
              <a:ext uri="{FF2B5EF4-FFF2-40B4-BE49-F238E27FC236}">
                <a16:creationId xmlns:a16="http://schemas.microsoft.com/office/drawing/2014/main" id="{E4156FBA-EB3F-DC1F-531A-3DDBE763148B}"/>
              </a:ext>
              <a:ext uri="{C183D7F6-B498-43B3-948B-1728B52AA6E4}">
                <adec:decorative xmlns:adec="http://schemas.microsoft.com/office/drawing/2017/decorative" val="1"/>
              </a:ext>
            </a:extLst>
          </p:cNvPr>
          <p:cNvSpPr txBox="1"/>
          <p:nvPr/>
        </p:nvSpPr>
        <p:spPr>
          <a:xfrm>
            <a:off x="1069323" y="2112276"/>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datamaskina:</a:t>
            </a:r>
          </a:p>
        </p:txBody>
      </p:sp>
      <p:sp>
        <p:nvSpPr>
          <p:cNvPr id="13" name="TekstSylinder 12">
            <a:extLst>
              <a:ext uri="{FF2B5EF4-FFF2-40B4-BE49-F238E27FC236}">
                <a16:creationId xmlns:a16="http://schemas.microsoft.com/office/drawing/2014/main" id="{FDF9F8BE-3575-C872-673E-DC03C1AB29D7}"/>
              </a:ext>
              <a:ext uri="{C183D7F6-B498-43B3-948B-1728B52AA6E4}">
                <adec:decorative xmlns:adec="http://schemas.microsoft.com/office/drawing/2017/decorative" val="1"/>
              </a:ext>
            </a:extLst>
          </p:cNvPr>
          <p:cNvSpPr txBox="1"/>
          <p:nvPr/>
        </p:nvSpPr>
        <p:spPr>
          <a:xfrm>
            <a:off x="8413155" y="916316"/>
            <a:ext cx="1565484"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På mobilen:</a:t>
            </a:r>
          </a:p>
        </p:txBody>
      </p:sp>
      <p:pic>
        <p:nvPicPr>
          <p:cNvPr id="14" name="Bilde 13" descr="Skjermbilde av toppen på en nettleser hvor helsenorge.no er skrevet inn som nettadresse">
            <a:extLst>
              <a:ext uri="{FF2B5EF4-FFF2-40B4-BE49-F238E27FC236}">
                <a16:creationId xmlns:a16="http://schemas.microsoft.com/office/drawing/2014/main" id="{8B547777-4066-FBEE-95F1-46ED9083AAAA}"/>
              </a:ext>
            </a:extLst>
          </p:cNvPr>
          <p:cNvPicPr>
            <a:picLocks noChangeAspect="1"/>
          </p:cNvPicPr>
          <p:nvPr/>
        </p:nvPicPr>
        <p:blipFill rotWithShape="1">
          <a:blip r:embed="rId5"/>
          <a:srcRect t="1" r="19748" b="-2419"/>
          <a:stretch/>
        </p:blipFill>
        <p:spPr>
          <a:xfrm>
            <a:off x="810923" y="508053"/>
            <a:ext cx="5578633" cy="1313455"/>
          </a:xfrm>
          <a:prstGeom prst="rect">
            <a:avLst/>
          </a:prstGeom>
          <a:ln>
            <a:solidFill>
              <a:schemeClr val="bg1">
                <a:lumMod val="85000"/>
              </a:schemeClr>
            </a:solidFill>
          </a:ln>
        </p:spPr>
      </p:pic>
      <p:grpSp>
        <p:nvGrpSpPr>
          <p:cNvPr id="15" name="Gruppe 14">
            <a:extLst>
              <a:ext uri="{FF2B5EF4-FFF2-40B4-BE49-F238E27FC236}">
                <a16:creationId xmlns:a16="http://schemas.microsoft.com/office/drawing/2014/main" id="{E79A316C-62FF-C429-3AAB-A785C4F1D36D}"/>
              </a:ext>
              <a:ext uri="{C183D7F6-B498-43B3-948B-1728B52AA6E4}">
                <adec:decorative xmlns:adec="http://schemas.microsoft.com/office/drawing/2017/decorative" val="1"/>
              </a:ext>
            </a:extLst>
          </p:cNvPr>
          <p:cNvGrpSpPr/>
          <p:nvPr/>
        </p:nvGrpSpPr>
        <p:grpSpPr>
          <a:xfrm>
            <a:off x="6022991" y="1466850"/>
            <a:ext cx="791894" cy="1637354"/>
            <a:chOff x="11066731" y="2652316"/>
            <a:chExt cx="791894" cy="1356910"/>
          </a:xfrm>
        </p:grpSpPr>
        <p:cxnSp>
          <p:nvCxnSpPr>
            <p:cNvPr id="16" name="Rett pilkobling 15">
              <a:extLst>
                <a:ext uri="{FF2B5EF4-FFF2-40B4-BE49-F238E27FC236}">
                  <a16:creationId xmlns:a16="http://schemas.microsoft.com/office/drawing/2014/main" id="{2257ED19-B1A1-0F7F-B708-14548F39FEE8}"/>
                </a:ext>
              </a:extLst>
            </p:cNvPr>
            <p:cNvCxnSpPr>
              <a:cxnSpLocks/>
            </p:cNvCxnSpPr>
            <p:nvPr/>
          </p:nvCxnSpPr>
          <p:spPr>
            <a:xfrm flipH="1">
              <a:off x="11181408" y="2652316"/>
              <a:ext cx="677217"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C33583-FDBD-4036-8D26-76C1CD398959}"/>
                </a:ext>
              </a:extLst>
            </p:cNvPr>
            <p:cNvCxnSpPr/>
            <p:nvPr/>
          </p:nvCxnSpPr>
          <p:spPr>
            <a:xfrm>
              <a:off x="11858625" y="2666082"/>
              <a:ext cx="0" cy="1343144"/>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B423729D-3C2E-F69A-780F-C0DB7EEF7930}"/>
                </a:ext>
              </a:extLst>
            </p:cNvPr>
            <p:cNvCxnSpPr>
              <a:cxnSpLocks/>
            </p:cNvCxnSpPr>
            <p:nvPr/>
          </p:nvCxnSpPr>
          <p:spPr>
            <a:xfrm flipH="1">
              <a:off x="11066731" y="4009226"/>
              <a:ext cx="791894" cy="0"/>
            </a:xfrm>
            <a:prstGeom prst="line">
              <a:avLst/>
            </a:prstGeom>
            <a:ln w="38100">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 name="TekstSylinder 2">
            <a:extLst>
              <a:ext uri="{FF2B5EF4-FFF2-40B4-BE49-F238E27FC236}">
                <a16:creationId xmlns:a16="http://schemas.microsoft.com/office/drawing/2014/main" id="{7CE17CB9-BC97-10CF-3160-DCB20E7FF8AB}"/>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1 til 3</a:t>
            </a:r>
          </a:p>
        </p:txBody>
      </p:sp>
    </p:spTree>
    <p:extLst>
      <p:ext uri="{BB962C8B-B14F-4D97-AF65-F5344CB8AC3E}">
        <p14:creationId xmlns:p14="http://schemas.microsoft.com/office/powerpoint/2010/main" val="2329143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96D0351-985A-A21E-89D5-5D61F78CDCA1}"/>
              </a:ext>
            </a:extLst>
          </p:cNvPr>
          <p:cNvSpPr>
            <a:spLocks noGrp="1"/>
          </p:cNvSpPr>
          <p:nvPr>
            <p:ph type="ctrTitle"/>
          </p:nvPr>
        </p:nvSpPr>
        <p:spPr/>
        <p:txBody>
          <a:bodyPr/>
          <a:lstStyle/>
          <a:p>
            <a:r>
              <a:rPr lang="nb-NO" dirty="0"/>
              <a:t>Opplæring i Helsenorge</a:t>
            </a:r>
          </a:p>
        </p:txBody>
      </p:sp>
      <p:pic>
        <p:nvPicPr>
          <p:cNvPr id="9" name="Plassholder for bilde 8" descr="Person holder mobil i hånden innlogget i Helsenorge-appen">
            <a:extLst>
              <a:ext uri="{FF2B5EF4-FFF2-40B4-BE49-F238E27FC236}">
                <a16:creationId xmlns:a16="http://schemas.microsoft.com/office/drawing/2014/main" id="{4EFFCF5B-B974-662F-B040-10B14C9E6890}"/>
              </a:ext>
            </a:extLst>
          </p:cNvPr>
          <p:cNvPicPr>
            <a:picLocks noGrp="1" noChangeAspect="1"/>
          </p:cNvPicPr>
          <p:nvPr>
            <p:ph type="pic" sz="quarter" idx="16"/>
          </p:nvPr>
        </p:nvPicPr>
        <p:blipFill>
          <a:blip r:embed="rId2"/>
          <a:srcRect t="26572" b="26572"/>
          <a:stretch>
            <a:fillRect/>
          </a:stretch>
        </p:blipFill>
        <p:spPr/>
      </p:pic>
      <p:sp>
        <p:nvSpPr>
          <p:cNvPr id="7" name="Plassholder for tekst 6">
            <a:extLst>
              <a:ext uri="{FF2B5EF4-FFF2-40B4-BE49-F238E27FC236}">
                <a16:creationId xmlns:a16="http://schemas.microsoft.com/office/drawing/2014/main" id="{AA63D278-76A7-1659-194D-601EF28B97D3}"/>
              </a:ext>
            </a:extLst>
          </p:cNvPr>
          <p:cNvSpPr>
            <a:spLocks noGrp="1"/>
          </p:cNvSpPr>
          <p:nvPr>
            <p:ph type="body" sz="quarter" idx="17"/>
          </p:nvPr>
        </p:nvSpPr>
        <p:spPr>
          <a:xfrm>
            <a:off x="8813937" y="6139066"/>
            <a:ext cx="2719452" cy="504825"/>
          </a:xfrm>
        </p:spPr>
        <p:txBody>
          <a:bodyPr/>
          <a:lstStyle/>
          <a:p>
            <a:r>
              <a:rPr lang="nb-NO" dirty="0">
                <a:solidFill>
                  <a:schemeClr val="tx1"/>
                </a:solidFill>
              </a:rPr>
              <a:t>Illustrasjon: Helsenorge / Mostphotos</a:t>
            </a:r>
          </a:p>
        </p:txBody>
      </p:sp>
    </p:spTree>
    <p:extLst>
      <p:ext uri="{BB962C8B-B14F-4D97-AF65-F5344CB8AC3E}">
        <p14:creationId xmlns:p14="http://schemas.microsoft.com/office/powerpoint/2010/main" val="18679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D07395-BA08-0CE0-979E-9B2973EDC254}"/>
              </a:ext>
            </a:extLst>
          </p:cNvPr>
          <p:cNvSpPr>
            <a:spLocks noGrp="1"/>
          </p:cNvSpPr>
          <p:nvPr>
            <p:ph type="title"/>
          </p:nvPr>
        </p:nvSpPr>
        <p:spPr>
          <a:xfrm>
            <a:off x="481112" y="-612776"/>
            <a:ext cx="10905992" cy="612776"/>
          </a:xfrm>
        </p:spPr>
        <p:txBody>
          <a:bodyPr/>
          <a:lstStyle/>
          <a:p>
            <a:r>
              <a:rPr lang="nb-NO" dirty="0"/>
              <a:t>Logge inn – Steg 4</a:t>
            </a:r>
          </a:p>
        </p:txBody>
      </p:sp>
      <p:sp>
        <p:nvSpPr>
          <p:cNvPr id="11" name="TekstSylinder 10">
            <a:extLst>
              <a:ext uri="{FF2B5EF4-FFF2-40B4-BE49-F238E27FC236}">
                <a16:creationId xmlns:a16="http://schemas.microsoft.com/office/drawing/2014/main" id="{27035803-CB47-DA8D-DF41-6A76C670B684}"/>
              </a:ext>
              <a:ext uri="{C183D7F6-B498-43B3-948B-1728B52AA6E4}">
                <adec:decorative xmlns:adec="http://schemas.microsoft.com/office/drawing/2017/decorative" val="1"/>
              </a:ext>
            </a:extLst>
          </p:cNvPr>
          <p:cNvSpPr txBox="1"/>
          <p:nvPr/>
        </p:nvSpPr>
        <p:spPr>
          <a:xfrm>
            <a:off x="517563" y="737807"/>
            <a:ext cx="349234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datamaskina:</a:t>
            </a:r>
          </a:p>
        </p:txBody>
      </p:sp>
      <p:sp>
        <p:nvSpPr>
          <p:cNvPr id="12" name="TekstSylinder 11">
            <a:extLst>
              <a:ext uri="{FF2B5EF4-FFF2-40B4-BE49-F238E27FC236}">
                <a16:creationId xmlns:a16="http://schemas.microsoft.com/office/drawing/2014/main" id="{E4C24543-D6B1-2B2A-F003-AF3FB1011ACC}"/>
              </a:ext>
              <a:ext uri="{C183D7F6-B498-43B3-948B-1728B52AA6E4}">
                <adec:decorative xmlns:adec="http://schemas.microsoft.com/office/drawing/2017/decorative" val="1"/>
              </a:ext>
            </a:extLst>
          </p:cNvPr>
          <p:cNvSpPr txBox="1"/>
          <p:nvPr/>
        </p:nvSpPr>
        <p:spPr>
          <a:xfrm>
            <a:off x="9042997" y="737807"/>
            <a:ext cx="295504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4" name="TekstSylinder 3">
            <a:extLst>
              <a:ext uri="{FF2B5EF4-FFF2-40B4-BE49-F238E27FC236}">
                <a16:creationId xmlns:a16="http://schemas.microsoft.com/office/drawing/2014/main" id="{35FE6534-27FC-8466-5736-7E74E68F8370}"/>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dirty="0"/>
              <a:t>Logge inn: steg 4</a:t>
            </a:r>
          </a:p>
        </p:txBody>
      </p:sp>
      <p:pic>
        <p:nvPicPr>
          <p:cNvPr id="8" name="Bilde 7" descr="Skjermbilde av forsiden til helsenorge.no på datamaskinen med markering på knappen Logg inn">
            <a:extLst>
              <a:ext uri="{FF2B5EF4-FFF2-40B4-BE49-F238E27FC236}">
                <a16:creationId xmlns:a16="http://schemas.microsoft.com/office/drawing/2014/main" id="{76A1E0DE-C848-3C10-DD91-E251D141DBA9}"/>
              </a:ext>
            </a:extLst>
          </p:cNvPr>
          <p:cNvPicPr>
            <a:picLocks noChangeAspect="1"/>
          </p:cNvPicPr>
          <p:nvPr/>
        </p:nvPicPr>
        <p:blipFill>
          <a:blip r:embed="rId3"/>
          <a:stretch>
            <a:fillRect/>
          </a:stretch>
        </p:blipFill>
        <p:spPr>
          <a:xfrm>
            <a:off x="623887" y="1348136"/>
            <a:ext cx="7794901" cy="3845468"/>
          </a:xfrm>
          <a:prstGeom prst="rect">
            <a:avLst/>
          </a:prstGeom>
          <a:ln>
            <a:solidFill>
              <a:schemeClr val="bg1">
                <a:lumMod val="85000"/>
              </a:schemeClr>
            </a:solidFill>
          </a:ln>
        </p:spPr>
      </p:pic>
      <p:cxnSp>
        <p:nvCxnSpPr>
          <p:cNvPr id="6" name="Rett pilkobling 5">
            <a:extLst>
              <a:ext uri="{FF2B5EF4-FFF2-40B4-BE49-F238E27FC236}">
                <a16:creationId xmlns:a16="http://schemas.microsoft.com/office/drawing/2014/main" id="{4599F9EC-41CD-8927-2F9E-DEFC6346740F}"/>
              </a:ext>
              <a:ext uri="{C183D7F6-B498-43B3-948B-1728B52AA6E4}">
                <adec:decorative xmlns:adec="http://schemas.microsoft.com/office/drawing/2017/decorative" val="1"/>
              </a:ext>
            </a:extLst>
          </p:cNvPr>
          <p:cNvCxnSpPr>
            <a:cxnSpLocks/>
          </p:cNvCxnSpPr>
          <p:nvPr/>
        </p:nvCxnSpPr>
        <p:spPr>
          <a:xfrm>
            <a:off x="7189332" y="874437"/>
            <a:ext cx="0" cy="720000"/>
          </a:xfrm>
          <a:prstGeom prst="straightConnector1">
            <a:avLst/>
          </a:prstGeom>
          <a:noFill/>
          <a:ln w="38100" cap="flat" cmpd="sng" algn="ctr">
            <a:solidFill>
              <a:schemeClr val="accent6"/>
            </a:solidFill>
            <a:prstDash val="solid"/>
            <a:headEnd type="none" w="med" len="med"/>
            <a:tailEnd type="arrow" w="med" len="med"/>
          </a:ln>
          <a:effectLst/>
        </p:spPr>
      </p:cxnSp>
      <p:pic>
        <p:nvPicPr>
          <p:cNvPr id="1026" name="Picture 2" descr="Skjermbilde av forsiden til helsenorge.no på mobil">
            <a:extLst>
              <a:ext uri="{FF2B5EF4-FFF2-40B4-BE49-F238E27FC236}">
                <a16:creationId xmlns:a16="http://schemas.microsoft.com/office/drawing/2014/main" id="{C601C90E-9816-ADD0-1092-2DF7CA70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26" b="10347"/>
          <a:stretch/>
        </p:blipFill>
        <p:spPr bwMode="auto">
          <a:xfrm>
            <a:off x="9070266" y="1353688"/>
            <a:ext cx="2462571" cy="4531652"/>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rgbClr val="FFFFFF"/>
                </a:solidFill>
              </a14:hiddenFill>
            </a:ext>
          </a:extLst>
        </p:spPr>
      </p:pic>
      <p:cxnSp>
        <p:nvCxnSpPr>
          <p:cNvPr id="10" name="Rett pilkobling 9">
            <a:extLst>
              <a:ext uri="{FF2B5EF4-FFF2-40B4-BE49-F238E27FC236}">
                <a16:creationId xmlns:a16="http://schemas.microsoft.com/office/drawing/2014/main" id="{67D76043-A7F3-3768-A1FA-88B2930876CF}"/>
              </a:ext>
              <a:ext uri="{C183D7F6-B498-43B3-948B-1728B52AA6E4}">
                <adec:decorative xmlns:adec="http://schemas.microsoft.com/office/drawing/2017/decorative" val="1"/>
              </a:ext>
            </a:extLst>
          </p:cNvPr>
          <p:cNvCxnSpPr>
            <a:cxnSpLocks/>
          </p:cNvCxnSpPr>
          <p:nvPr/>
        </p:nvCxnSpPr>
        <p:spPr>
          <a:xfrm>
            <a:off x="11227407" y="874437"/>
            <a:ext cx="0" cy="720000"/>
          </a:xfrm>
          <a:prstGeom prst="straightConnector1">
            <a:avLst/>
          </a:prstGeom>
          <a:noFill/>
          <a:ln w="38100" cap="flat" cmpd="sng" algn="ctr">
            <a:solidFill>
              <a:schemeClr val="accent6"/>
            </a:solidFill>
            <a:prstDash val="solid"/>
            <a:headEnd type="none" w="med" len="med"/>
            <a:tailEnd type="arrow" w="med" len="med"/>
          </a:ln>
          <a:effectLst/>
        </p:spPr>
      </p:cxnSp>
    </p:spTree>
    <p:extLst>
      <p:ext uri="{BB962C8B-B14F-4D97-AF65-F5344CB8AC3E}">
        <p14:creationId xmlns:p14="http://schemas.microsoft.com/office/powerpoint/2010/main" val="592882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3125A5D-ABFB-DE6F-252A-AB58CD275A41}"/>
              </a:ext>
            </a:extLst>
          </p:cNvPr>
          <p:cNvSpPr>
            <a:spLocks noGrp="1"/>
          </p:cNvSpPr>
          <p:nvPr>
            <p:ph type="title"/>
          </p:nvPr>
        </p:nvSpPr>
        <p:spPr>
          <a:xfrm>
            <a:off x="332699" y="-612776"/>
            <a:ext cx="10905992" cy="612776"/>
          </a:xfrm>
        </p:spPr>
        <p:txBody>
          <a:bodyPr/>
          <a:lstStyle/>
          <a:p>
            <a:r>
              <a:rPr lang="nb-NO" dirty="0"/>
              <a:t>Logge inn – Steg 5 til 6</a:t>
            </a:r>
          </a:p>
        </p:txBody>
      </p:sp>
      <p:pic>
        <p:nvPicPr>
          <p:cNvPr id="11" name="Bilde 10" descr="Skjermbilde på datamaskin av innloggingssteget på Helsenorge hvor du velger elektronisk id">
            <a:extLst>
              <a:ext uri="{FF2B5EF4-FFF2-40B4-BE49-F238E27FC236}">
                <a16:creationId xmlns:a16="http://schemas.microsoft.com/office/drawing/2014/main" id="{A3F076CB-5B80-CC29-D72E-7E6B0381FB12}"/>
              </a:ext>
            </a:extLst>
          </p:cNvPr>
          <p:cNvPicPr>
            <a:picLocks noChangeAspect="1"/>
          </p:cNvPicPr>
          <p:nvPr/>
        </p:nvPicPr>
        <p:blipFill>
          <a:blip r:embed="rId3"/>
          <a:stretch>
            <a:fillRect/>
          </a:stretch>
        </p:blipFill>
        <p:spPr>
          <a:xfrm>
            <a:off x="633307" y="1353928"/>
            <a:ext cx="7210805" cy="4392036"/>
          </a:xfrm>
          <a:prstGeom prst="rect">
            <a:avLst/>
          </a:prstGeom>
          <a:ln>
            <a:solidFill>
              <a:schemeClr val="bg1">
                <a:lumMod val="85000"/>
              </a:schemeClr>
            </a:solidFill>
          </a:ln>
        </p:spPr>
      </p:pic>
      <p:pic>
        <p:nvPicPr>
          <p:cNvPr id="8" name="Picture 2" descr="Skjermbilde på mobil av innloggingssteget på Helsenorge hvor du velger elektronisk id">
            <a:extLst>
              <a:ext uri="{FF2B5EF4-FFF2-40B4-BE49-F238E27FC236}">
                <a16:creationId xmlns:a16="http://schemas.microsoft.com/office/drawing/2014/main" id="{020B1815-D588-9278-58E0-63134F4FDD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948"/>
          <a:stretch/>
        </p:blipFill>
        <p:spPr bwMode="auto">
          <a:xfrm>
            <a:off x="8139049" y="1362621"/>
            <a:ext cx="3255743" cy="458623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59F6D132-92B5-A4BC-CDFE-0A7CEBCC3A41}"/>
              </a:ext>
              <a:ext uri="{C183D7F6-B498-43B3-948B-1728B52AA6E4}">
                <adec:decorative xmlns:adec="http://schemas.microsoft.com/office/drawing/2017/decorative" val="1"/>
              </a:ext>
            </a:extLst>
          </p:cNvPr>
          <p:cNvSpPr txBox="1"/>
          <p:nvPr/>
        </p:nvSpPr>
        <p:spPr>
          <a:xfrm>
            <a:off x="517684" y="731089"/>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datamaskina:</a:t>
            </a:r>
          </a:p>
        </p:txBody>
      </p:sp>
      <p:sp>
        <p:nvSpPr>
          <p:cNvPr id="10" name="TekstSylinder 9">
            <a:extLst>
              <a:ext uri="{FF2B5EF4-FFF2-40B4-BE49-F238E27FC236}">
                <a16:creationId xmlns:a16="http://schemas.microsoft.com/office/drawing/2014/main" id="{ABEE3281-CA35-3651-763A-234D792DCDB1}"/>
              </a:ext>
              <a:ext uri="{C183D7F6-B498-43B3-948B-1728B52AA6E4}">
                <adec:decorative xmlns:adec="http://schemas.microsoft.com/office/drawing/2017/decorative" val="1"/>
              </a:ext>
            </a:extLst>
          </p:cNvPr>
          <p:cNvSpPr txBox="1"/>
          <p:nvPr/>
        </p:nvSpPr>
        <p:spPr>
          <a:xfrm>
            <a:off x="7989947" y="731089"/>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3" name="TekstSylinder 2">
            <a:extLst>
              <a:ext uri="{FF2B5EF4-FFF2-40B4-BE49-F238E27FC236}">
                <a16:creationId xmlns:a16="http://schemas.microsoft.com/office/drawing/2014/main" id="{CE754348-8AD4-130B-D959-2BFDF39740DA}"/>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5 til 6</a:t>
            </a:r>
          </a:p>
        </p:txBody>
      </p:sp>
    </p:spTree>
    <p:extLst>
      <p:ext uri="{BB962C8B-B14F-4D97-AF65-F5344CB8AC3E}">
        <p14:creationId xmlns:p14="http://schemas.microsoft.com/office/powerpoint/2010/main" val="2381065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3D7B3E-361F-102E-DCC5-8E3B56B64ADF}"/>
              </a:ext>
            </a:extLst>
          </p:cNvPr>
          <p:cNvSpPr>
            <a:spLocks noGrp="1"/>
          </p:cNvSpPr>
          <p:nvPr>
            <p:ph type="title"/>
          </p:nvPr>
        </p:nvSpPr>
        <p:spPr>
          <a:xfrm>
            <a:off x="161529" y="-675894"/>
            <a:ext cx="10905992" cy="612776"/>
          </a:xfrm>
        </p:spPr>
        <p:txBody>
          <a:bodyPr/>
          <a:lstStyle/>
          <a:p>
            <a:r>
              <a:rPr lang="nb-NO" dirty="0"/>
              <a:t>Logge inn – Steg 7</a:t>
            </a:r>
          </a:p>
        </p:txBody>
      </p:sp>
      <p:pic>
        <p:nvPicPr>
          <p:cNvPr id="6" name="Bilde 5" descr="Skjermbilde på datamaskin av toppen av forsiden som viser at testpersonen Kurt Håkon er logget inn på helsenorge.no">
            <a:extLst>
              <a:ext uri="{FF2B5EF4-FFF2-40B4-BE49-F238E27FC236}">
                <a16:creationId xmlns:a16="http://schemas.microsoft.com/office/drawing/2014/main" id="{5E275A22-EBAB-940E-2D4A-53D20DBADDDC}"/>
              </a:ext>
            </a:extLst>
          </p:cNvPr>
          <p:cNvPicPr>
            <a:picLocks noChangeAspect="1"/>
          </p:cNvPicPr>
          <p:nvPr/>
        </p:nvPicPr>
        <p:blipFill>
          <a:blip r:embed="rId3"/>
          <a:stretch>
            <a:fillRect/>
          </a:stretch>
        </p:blipFill>
        <p:spPr>
          <a:xfrm>
            <a:off x="637566" y="2292415"/>
            <a:ext cx="7094516" cy="1747699"/>
          </a:xfrm>
          <a:prstGeom prst="rect">
            <a:avLst/>
          </a:prstGeom>
        </p:spPr>
      </p:pic>
      <p:pic>
        <p:nvPicPr>
          <p:cNvPr id="9" name="Bilde 8" descr="Skjermbilde på mobil av toppen av forsiden som viser at testpersonen Kurt Håkon er logget inn på helsenorge.no">
            <a:extLst>
              <a:ext uri="{FF2B5EF4-FFF2-40B4-BE49-F238E27FC236}">
                <a16:creationId xmlns:a16="http://schemas.microsoft.com/office/drawing/2014/main" id="{3ABD018C-BF81-5EBE-7933-5EEA456E3503}"/>
              </a:ext>
            </a:extLst>
          </p:cNvPr>
          <p:cNvPicPr>
            <a:picLocks noChangeAspect="1"/>
          </p:cNvPicPr>
          <p:nvPr/>
        </p:nvPicPr>
        <p:blipFill>
          <a:blip r:embed="rId4"/>
          <a:stretch>
            <a:fillRect/>
          </a:stretch>
        </p:blipFill>
        <p:spPr>
          <a:xfrm>
            <a:off x="8075321" y="2283758"/>
            <a:ext cx="3464846" cy="2725679"/>
          </a:xfrm>
          <a:prstGeom prst="rect">
            <a:avLst/>
          </a:prstGeom>
        </p:spPr>
      </p:pic>
      <p:cxnSp>
        <p:nvCxnSpPr>
          <p:cNvPr id="11" name="Rett pilkobling 10">
            <a:extLst>
              <a:ext uri="{FF2B5EF4-FFF2-40B4-BE49-F238E27FC236}">
                <a16:creationId xmlns:a16="http://schemas.microsoft.com/office/drawing/2014/main" id="{1537A8AB-E574-F7B0-86D8-3D1A93B2B6F6}"/>
              </a:ext>
              <a:ext uri="{C183D7F6-B498-43B3-948B-1728B52AA6E4}">
                <adec:decorative xmlns:adec="http://schemas.microsoft.com/office/drawing/2017/decorative" val="1"/>
              </a:ext>
            </a:extLst>
          </p:cNvPr>
          <p:cNvCxnSpPr>
            <a:cxnSpLocks/>
          </p:cNvCxnSpPr>
          <p:nvPr/>
        </p:nvCxnSpPr>
        <p:spPr>
          <a:xfrm>
            <a:off x="5845496" y="1306286"/>
            <a:ext cx="0" cy="1088476"/>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Rett pilkobling 11">
            <a:extLst>
              <a:ext uri="{FF2B5EF4-FFF2-40B4-BE49-F238E27FC236}">
                <a16:creationId xmlns:a16="http://schemas.microsoft.com/office/drawing/2014/main" id="{96A22A4A-9B51-B41F-9551-63323575F3FD}"/>
              </a:ext>
              <a:ext uri="{C183D7F6-B498-43B3-948B-1728B52AA6E4}">
                <adec:decorative xmlns:adec="http://schemas.microsoft.com/office/drawing/2017/decorative" val="1"/>
              </a:ext>
            </a:extLst>
          </p:cNvPr>
          <p:cNvCxnSpPr>
            <a:cxnSpLocks/>
          </p:cNvCxnSpPr>
          <p:nvPr/>
        </p:nvCxnSpPr>
        <p:spPr>
          <a:xfrm flipV="1">
            <a:off x="2452522" y="3896190"/>
            <a:ext cx="0" cy="72000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Rett pilkobling 12">
            <a:extLst>
              <a:ext uri="{FF2B5EF4-FFF2-40B4-BE49-F238E27FC236}">
                <a16:creationId xmlns:a16="http://schemas.microsoft.com/office/drawing/2014/main" id="{9DBBC3CF-B5FF-E532-964C-C1CBAB6C248C}"/>
              </a:ext>
              <a:ext uri="{C183D7F6-B498-43B3-948B-1728B52AA6E4}">
                <adec:decorative xmlns:adec="http://schemas.microsoft.com/office/drawing/2017/decorative" val="1"/>
              </a:ext>
            </a:extLst>
          </p:cNvPr>
          <p:cNvCxnSpPr>
            <a:cxnSpLocks/>
          </p:cNvCxnSpPr>
          <p:nvPr/>
        </p:nvCxnSpPr>
        <p:spPr>
          <a:xfrm flipH="1">
            <a:off x="10781674" y="4507956"/>
            <a:ext cx="1195961"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Rett pilkobling 13">
            <a:extLst>
              <a:ext uri="{FF2B5EF4-FFF2-40B4-BE49-F238E27FC236}">
                <a16:creationId xmlns:a16="http://schemas.microsoft.com/office/drawing/2014/main" id="{1F97023C-3354-97BC-3819-D46E4B761E7C}"/>
              </a:ext>
              <a:ext uri="{C183D7F6-B498-43B3-948B-1728B52AA6E4}">
                <adec:decorative xmlns:adec="http://schemas.microsoft.com/office/drawing/2017/decorative" val="1"/>
              </a:ext>
            </a:extLst>
          </p:cNvPr>
          <p:cNvCxnSpPr>
            <a:cxnSpLocks/>
          </p:cNvCxnSpPr>
          <p:nvPr/>
        </p:nvCxnSpPr>
        <p:spPr>
          <a:xfrm flipH="1">
            <a:off x="10216385" y="3082503"/>
            <a:ext cx="1540186" cy="0"/>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kstSylinder 14">
            <a:extLst>
              <a:ext uri="{FF2B5EF4-FFF2-40B4-BE49-F238E27FC236}">
                <a16:creationId xmlns:a16="http://schemas.microsoft.com/office/drawing/2014/main" id="{2B6F259B-CB34-FE69-968E-D3B42B79A205}"/>
              </a:ext>
              <a:ext uri="{C183D7F6-B498-43B3-948B-1728B52AA6E4}">
                <adec:decorative xmlns:adec="http://schemas.microsoft.com/office/drawing/2017/decorative" val="1"/>
              </a:ext>
            </a:extLst>
          </p:cNvPr>
          <p:cNvSpPr txBox="1"/>
          <p:nvPr/>
        </p:nvSpPr>
        <p:spPr>
          <a:xfrm>
            <a:off x="610632" y="1674762"/>
            <a:ext cx="3218590"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datamaskina:</a:t>
            </a:r>
          </a:p>
        </p:txBody>
      </p:sp>
      <p:sp>
        <p:nvSpPr>
          <p:cNvPr id="16" name="TekstSylinder 15">
            <a:extLst>
              <a:ext uri="{FF2B5EF4-FFF2-40B4-BE49-F238E27FC236}">
                <a16:creationId xmlns:a16="http://schemas.microsoft.com/office/drawing/2014/main" id="{AD7A1824-4023-78F3-D917-DBF958279250}"/>
              </a:ext>
              <a:ext uri="{C183D7F6-B498-43B3-948B-1728B52AA6E4}">
                <adec:decorative xmlns:adec="http://schemas.microsoft.com/office/drawing/2017/decorative" val="1"/>
              </a:ext>
            </a:extLst>
          </p:cNvPr>
          <p:cNvSpPr txBox="1"/>
          <p:nvPr/>
        </p:nvSpPr>
        <p:spPr>
          <a:xfrm>
            <a:off x="8047823" y="1674762"/>
            <a:ext cx="3492345"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På mobilen:</a:t>
            </a:r>
          </a:p>
        </p:txBody>
      </p:sp>
      <p:sp>
        <p:nvSpPr>
          <p:cNvPr id="3" name="TekstSylinder 2">
            <a:extLst>
              <a:ext uri="{FF2B5EF4-FFF2-40B4-BE49-F238E27FC236}">
                <a16:creationId xmlns:a16="http://schemas.microsoft.com/office/drawing/2014/main" id="{182F7A37-DCAB-F649-5569-0AB250C4954A}"/>
              </a:ext>
              <a:ext uri="{C183D7F6-B498-43B3-948B-1728B52AA6E4}">
                <adec:decorative xmlns:adec="http://schemas.microsoft.com/office/drawing/2017/decorative" val="1"/>
              </a:ext>
            </a:extLst>
          </p:cNvPr>
          <p:cNvSpPr txBox="1"/>
          <p:nvPr/>
        </p:nvSpPr>
        <p:spPr>
          <a:xfrm>
            <a:off x="9513455" y="0"/>
            <a:ext cx="2678545" cy="609737"/>
          </a:xfrm>
          <a:prstGeom prst="rect">
            <a:avLst/>
          </a:prstGeom>
          <a:noFill/>
        </p:spPr>
        <p:txBody>
          <a:bodyPr wrap="square" lIns="180000" tIns="180000" rIns="180000" bIns="180000" rtlCol="0">
            <a:spAutoFit/>
          </a:bodyPr>
          <a:lstStyle/>
          <a:p>
            <a:pPr algn="r"/>
            <a:r>
              <a:rPr lang="nb-NO" sz="1600" b="1"/>
              <a:t>Logge inn: steg 7</a:t>
            </a:r>
          </a:p>
        </p:txBody>
      </p:sp>
    </p:spTree>
    <p:extLst>
      <p:ext uri="{BB962C8B-B14F-4D97-AF65-F5344CB8AC3E}">
        <p14:creationId xmlns:p14="http://schemas.microsoft.com/office/powerpoint/2010/main" val="1638024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96B802-8C97-6C7E-8D00-9220ACAE4A50}"/>
              </a:ext>
            </a:extLst>
          </p:cNvPr>
          <p:cNvSpPr>
            <a:spLocks noGrp="1"/>
          </p:cNvSpPr>
          <p:nvPr>
            <p:ph type="title"/>
          </p:nvPr>
        </p:nvSpPr>
        <p:spPr>
          <a:xfrm>
            <a:off x="627196" y="728662"/>
            <a:ext cx="10905992" cy="612776"/>
          </a:xfrm>
        </p:spPr>
        <p:txBody>
          <a:bodyPr/>
          <a:lstStyle/>
          <a:p>
            <a:r>
              <a:rPr lang="nb-NO"/>
              <a:t>Første gong du loggar inn må du </a:t>
            </a:r>
            <a:br>
              <a:rPr lang="nb-NO"/>
            </a:br>
            <a:r>
              <a:rPr lang="nb-NO"/>
              <a:t>samtykke til bruk av Helsenorge</a:t>
            </a:r>
          </a:p>
        </p:txBody>
      </p:sp>
      <p:sp>
        <p:nvSpPr>
          <p:cNvPr id="8" name="Plassholder for tekst 7">
            <a:extLst>
              <a:ext uri="{FF2B5EF4-FFF2-40B4-BE49-F238E27FC236}">
                <a16:creationId xmlns:a16="http://schemas.microsoft.com/office/drawing/2014/main" id="{2C9F553F-6221-D996-3C6F-346DE91A1FE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D53EB541-7F74-A864-5F19-52681C04D15A}"/>
              </a:ext>
            </a:extLst>
          </p:cNvPr>
          <p:cNvSpPr>
            <a:spLocks noGrp="1"/>
          </p:cNvSpPr>
          <p:nvPr>
            <p:ph idx="1"/>
          </p:nvPr>
        </p:nvSpPr>
        <p:spPr>
          <a:xfrm>
            <a:off x="627198" y="1916116"/>
            <a:ext cx="10905993" cy="4213222"/>
          </a:xfrm>
        </p:spPr>
        <p:txBody>
          <a:bodyPr/>
          <a:lstStyle/>
          <a:p>
            <a:endParaRPr lang="nb-NO" dirty="0"/>
          </a:p>
          <a:p>
            <a:r>
              <a:rPr lang="nb-NO" dirty="0"/>
              <a:t>Du kan velje mellom tre ulike samtykkenivå:</a:t>
            </a:r>
          </a:p>
          <a:p>
            <a:pPr lvl="1"/>
            <a:r>
              <a:rPr lang="nb-NO" dirty="0"/>
              <a:t>Basis</a:t>
            </a:r>
          </a:p>
          <a:p>
            <a:pPr lvl="1"/>
            <a:r>
              <a:rPr lang="nb-NO" dirty="0"/>
              <a:t>Basis+</a:t>
            </a:r>
          </a:p>
          <a:p>
            <a:pPr lvl="1"/>
            <a:r>
              <a:rPr lang="nb-NO" dirty="0"/>
              <a:t>Full tilgang</a:t>
            </a:r>
          </a:p>
          <a:p>
            <a:r>
              <a:rPr lang="nb-NO" dirty="0"/>
              <a:t>Dei aller fleste vel samtykkenivå «Full tilgang»</a:t>
            </a:r>
          </a:p>
          <a:p>
            <a:r>
              <a:rPr lang="nb-NO" dirty="0"/>
              <a:t>Du kan når som helst endre eller trekke samtykket ditt</a:t>
            </a:r>
          </a:p>
        </p:txBody>
      </p:sp>
      <p:pic>
        <p:nvPicPr>
          <p:cNvPr id="7" name="Bilde 6" descr="Skjermbilde av alternativene for samtykkenivåene på Helsenorge: full, basis+, basis">
            <a:extLst>
              <a:ext uri="{FF2B5EF4-FFF2-40B4-BE49-F238E27FC236}">
                <a16:creationId xmlns:a16="http://schemas.microsoft.com/office/drawing/2014/main" id="{4E6036EF-BBBD-164E-4F03-1B642E26A6E6}"/>
              </a:ext>
            </a:extLst>
          </p:cNvPr>
          <p:cNvPicPr>
            <a:picLocks noChangeAspect="1"/>
          </p:cNvPicPr>
          <p:nvPr/>
        </p:nvPicPr>
        <p:blipFill rotWithShape="1">
          <a:blip r:embed="rId3"/>
          <a:srcRect l="60070" t="34575" r="25203" b="24215"/>
          <a:stretch/>
        </p:blipFill>
        <p:spPr>
          <a:xfrm>
            <a:off x="8040688" y="1916113"/>
            <a:ext cx="1955800" cy="4004733"/>
          </a:xfrm>
          <a:prstGeom prst="rect">
            <a:avLst/>
          </a:prstGeom>
          <a:ln>
            <a:solidFill>
              <a:schemeClr val="bg1">
                <a:lumMod val="85000"/>
              </a:schemeClr>
            </a:solidFill>
          </a:ln>
          <a:effectLst/>
        </p:spPr>
      </p:pic>
    </p:spTree>
    <p:extLst>
      <p:ext uri="{BB962C8B-B14F-4D97-AF65-F5344CB8AC3E}">
        <p14:creationId xmlns:p14="http://schemas.microsoft.com/office/powerpoint/2010/main" val="2068488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F7AC24-0E77-664F-9BF7-C288C9928A6B}"/>
              </a:ext>
            </a:extLst>
          </p:cNvPr>
          <p:cNvSpPr>
            <a:spLocks noGrp="1"/>
          </p:cNvSpPr>
          <p:nvPr>
            <p:ph type="title"/>
          </p:nvPr>
        </p:nvSpPr>
        <p:spPr>
          <a:xfrm>
            <a:off x="627062" y="728663"/>
            <a:ext cx="5773737" cy="938212"/>
          </a:xfrm>
        </p:spPr>
        <p:txBody>
          <a:bodyPr/>
          <a:lstStyle/>
          <a:p>
            <a:r>
              <a:rPr lang="nb-NO"/>
              <a:t>Logg inn enklare og raskare med Helsenorge-appen</a:t>
            </a:r>
          </a:p>
        </p:txBody>
      </p:sp>
      <p:sp>
        <p:nvSpPr>
          <p:cNvPr id="13" name="Plassholder for tekst 12">
            <a:extLst>
              <a:ext uri="{FF2B5EF4-FFF2-40B4-BE49-F238E27FC236}">
                <a16:creationId xmlns:a16="http://schemas.microsoft.com/office/drawing/2014/main" id="{9DAFBC31-1FC2-AEC4-3570-E42609F7ACEE}"/>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E36F6C26-0FA8-DFDD-F48A-8CA743A74C35}"/>
              </a:ext>
            </a:extLst>
          </p:cNvPr>
          <p:cNvSpPr>
            <a:spLocks noGrp="1"/>
          </p:cNvSpPr>
          <p:nvPr>
            <p:ph type="body" sz="quarter" idx="19"/>
          </p:nvPr>
        </p:nvSpPr>
        <p:spPr>
          <a:xfrm>
            <a:off x="627195" y="1916113"/>
            <a:ext cx="5036693" cy="4486275"/>
          </a:xfrm>
        </p:spPr>
        <p:txBody>
          <a:bodyPr/>
          <a:lstStyle/>
          <a:p>
            <a:r>
              <a:rPr lang="nb-NO" dirty="0"/>
              <a:t>Du kan laste ned Helsenorge-appen på mobil eller nettbrett</a:t>
            </a:r>
          </a:p>
          <a:p>
            <a:r>
              <a:rPr lang="nb-NO" dirty="0"/>
              <a:t>Aktiver innlogging med ansiktsgjenkjenning, fingeravtrykk eller kode første gong du loggar inn i Helsenorge-appen, så slepp du å bruke elektronisk ID kvar gong du loggar inn</a:t>
            </a:r>
          </a:p>
          <a:p>
            <a:r>
              <a:rPr lang="nb-NO" dirty="0"/>
              <a:t>Innlogging i Helsenorge-appen må fornyast med elektronisk ID kvar 6. månad, for at du kan halde fram med å bruke ansiktsgjenkjenning, fingeravtrykk eller kode</a:t>
            </a:r>
          </a:p>
        </p:txBody>
      </p:sp>
      <p:pic>
        <p:nvPicPr>
          <p:cNvPr id="6" name="Bilde 5" descr="Skjermbilde av første siden i Helsenorge-appen før du logger inn">
            <a:extLst>
              <a:ext uri="{FF2B5EF4-FFF2-40B4-BE49-F238E27FC236}">
                <a16:creationId xmlns:a16="http://schemas.microsoft.com/office/drawing/2014/main" id="{B3F662DF-1FB9-FF80-1EE1-EB12D3034360}"/>
              </a:ext>
            </a:extLst>
          </p:cNvPr>
          <p:cNvPicPr>
            <a:picLocks noChangeAspect="1"/>
          </p:cNvPicPr>
          <p:nvPr/>
        </p:nvPicPr>
        <p:blipFill rotWithShape="1">
          <a:blip r:embed="rId3"/>
          <a:srcRect t="4513" b="11914"/>
          <a:stretch/>
        </p:blipFill>
        <p:spPr>
          <a:xfrm>
            <a:off x="7115503" y="333375"/>
            <a:ext cx="3514136" cy="6356157"/>
          </a:xfrm>
          <a:prstGeom prst="rect">
            <a:avLst/>
          </a:prstGeom>
          <a:ln>
            <a:solidFill>
              <a:schemeClr val="bg1">
                <a:lumMod val="85000"/>
              </a:schemeClr>
            </a:solidFill>
          </a:ln>
        </p:spPr>
      </p:pic>
    </p:spTree>
    <p:extLst>
      <p:ext uri="{BB962C8B-B14F-4D97-AF65-F5344CB8AC3E}">
        <p14:creationId xmlns:p14="http://schemas.microsoft.com/office/powerpoint/2010/main" val="1323725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dirty="0"/>
              <a:t>3</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Nettryggleik, personvern og </a:t>
            </a:r>
            <a:br>
              <a:rPr lang="nb-NO" dirty="0"/>
            </a:br>
            <a:r>
              <a:rPr lang="nb-NO" dirty="0"/>
              <a:t>«unngå svindel – logg deg inn»</a:t>
            </a:r>
          </a:p>
        </p:txBody>
      </p:sp>
    </p:spTree>
    <p:extLst>
      <p:ext uri="{BB962C8B-B14F-4D97-AF65-F5344CB8AC3E}">
        <p14:creationId xmlns:p14="http://schemas.microsoft.com/office/powerpoint/2010/main" val="362736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A657D4-6B6D-CDE2-9008-46369AA692B7}"/>
              </a:ext>
            </a:extLst>
          </p:cNvPr>
          <p:cNvSpPr>
            <a:spLocks noGrp="1"/>
          </p:cNvSpPr>
          <p:nvPr>
            <p:ph type="ctrTitle"/>
          </p:nvPr>
        </p:nvSpPr>
        <p:spPr>
          <a:xfrm>
            <a:off x="627196" y="1916115"/>
            <a:ext cx="7197592" cy="4213223"/>
          </a:xfrm>
        </p:spPr>
        <p:txBody>
          <a:bodyPr/>
          <a:lstStyle/>
          <a:p>
            <a:r>
              <a:rPr lang="nb-NO" dirty="0"/>
              <a:t>Helsenorge behandlar personopplysningar på ein sikker måte og i samsvar med personopplysningslova</a:t>
            </a:r>
          </a:p>
        </p:txBody>
      </p:sp>
      <p:sp>
        <p:nvSpPr>
          <p:cNvPr id="6" name="Undertittel 5">
            <a:extLst>
              <a:ext uri="{FF2B5EF4-FFF2-40B4-BE49-F238E27FC236}">
                <a16:creationId xmlns:a16="http://schemas.microsoft.com/office/drawing/2014/main" id="{041499B0-8CCC-8B67-E345-4B0A4DB97736}"/>
              </a:ext>
              <a:ext uri="{C183D7F6-B498-43B3-948B-1728B52AA6E4}">
                <adec:decorative xmlns:adec="http://schemas.microsoft.com/office/drawing/2017/decorative" val="1"/>
              </a:ext>
            </a:extLst>
          </p:cNvPr>
          <p:cNvSpPr>
            <a:spLocks noGrp="1"/>
          </p:cNvSpPr>
          <p:nvPr>
            <p:ph type="subTitle" idx="1"/>
          </p:nvPr>
        </p:nvSpPr>
        <p:spPr/>
        <p:txBody>
          <a:bodyPr/>
          <a:lstStyle/>
          <a:p>
            <a:endParaRPr lang="nb-NO"/>
          </a:p>
        </p:txBody>
      </p:sp>
      <p:pic>
        <p:nvPicPr>
          <p:cNvPr id="7" name="Plassholder for bilde 6">
            <a:extLst>
              <a:ext uri="{FF2B5EF4-FFF2-40B4-BE49-F238E27FC236}">
                <a16:creationId xmlns:a16="http://schemas.microsoft.com/office/drawing/2014/main" id="{AFB7E85A-3EC8-72BF-2197-BD75D62A42F5}"/>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l="21875" r="21875"/>
          <a:stretch/>
        </p:blipFill>
        <p:spPr>
          <a:xfrm>
            <a:off x="8040688" y="1916113"/>
            <a:ext cx="3240000" cy="3240000"/>
          </a:xfrm>
        </p:spPr>
      </p:pic>
    </p:spTree>
    <p:extLst>
      <p:ext uri="{BB962C8B-B14F-4D97-AF65-F5344CB8AC3E}">
        <p14:creationId xmlns:p14="http://schemas.microsoft.com/office/powerpoint/2010/main" val="119388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2567573-9EA8-4CB0-819E-417DA15E3F5C}"/>
              </a:ext>
            </a:extLst>
          </p:cNvPr>
          <p:cNvSpPr>
            <a:spLocks noGrp="1"/>
          </p:cNvSpPr>
          <p:nvPr>
            <p:ph type="title"/>
          </p:nvPr>
        </p:nvSpPr>
        <p:spPr>
          <a:xfrm>
            <a:off x="627196" y="728663"/>
            <a:ext cx="5040000" cy="938385"/>
          </a:xfrm>
        </p:spPr>
        <p:txBody>
          <a:bodyPr/>
          <a:lstStyle/>
          <a:p>
            <a:r>
              <a:rPr lang="nb-NO" dirty="0"/>
              <a:t>Kven har tilgang til din Helsenorge?</a:t>
            </a:r>
          </a:p>
        </p:txBody>
      </p:sp>
      <p:sp>
        <p:nvSpPr>
          <p:cNvPr id="13" name="Plassholder for tekst 12">
            <a:extLst>
              <a:ext uri="{FF2B5EF4-FFF2-40B4-BE49-F238E27FC236}">
                <a16:creationId xmlns:a16="http://schemas.microsoft.com/office/drawing/2014/main" id="{C10ACD4D-C456-5711-C5BB-35321A099534}"/>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71E1C96D-FDF5-9841-EA9D-DBDC1D817708}"/>
              </a:ext>
            </a:extLst>
          </p:cNvPr>
          <p:cNvSpPr>
            <a:spLocks noGrp="1"/>
          </p:cNvSpPr>
          <p:nvPr>
            <p:ph type="body" sz="quarter" idx="19"/>
          </p:nvPr>
        </p:nvSpPr>
        <p:spPr>
          <a:xfrm>
            <a:off x="627196" y="1916113"/>
            <a:ext cx="5040000" cy="4486275"/>
          </a:xfrm>
        </p:spPr>
        <p:txBody>
          <a:bodyPr/>
          <a:lstStyle/>
          <a:p>
            <a:endParaRPr lang="nb-NO" dirty="0"/>
          </a:p>
          <a:p>
            <a:r>
              <a:rPr lang="nb-NO" dirty="0"/>
              <a:t>På Helsenorge har du tilgang til informasjon om deg frå ulike system og register i helsesektoren</a:t>
            </a:r>
          </a:p>
          <a:p>
            <a:r>
              <a:rPr lang="nb-NO" dirty="0"/>
              <a:t>Det er berre du, eller dei du har gitt fullmakt til, som har tilgang til din Helsenorge</a:t>
            </a:r>
          </a:p>
          <a:p>
            <a:r>
              <a:rPr lang="nb-NO" dirty="0"/>
              <a:t>Helsepersonell har tilgang via journalsystema sine, til noko av informasjonen du kan lese på din Helsenorge</a:t>
            </a:r>
          </a:p>
          <a:p>
            <a:pPr lvl="1"/>
            <a:r>
              <a:rPr lang="nb-NO" dirty="0"/>
              <a:t>Helsepersonell kan berre opne og sjå informasjon om deg i journalsystema sine om dei har tjenstleg behov</a:t>
            </a:r>
          </a:p>
        </p:txBody>
      </p:sp>
      <p:pic>
        <p:nvPicPr>
          <p:cNvPr id="8" name="Plassholder for bilde 7" descr="Person som holder mobil i hendene innlogget på Helsenorge">
            <a:extLst>
              <a:ext uri="{FF2B5EF4-FFF2-40B4-BE49-F238E27FC236}">
                <a16:creationId xmlns:a16="http://schemas.microsoft.com/office/drawing/2014/main" id="{9D0E37A5-8E6A-CA61-946B-441ADC8028CA}"/>
              </a:ext>
            </a:extLst>
          </p:cNvPr>
          <p:cNvPicPr>
            <a:picLocks noGrp="1" noChangeAspect="1"/>
          </p:cNvPicPr>
          <p:nvPr>
            <p:ph type="pic" sz="quarter" idx="17"/>
          </p:nvPr>
        </p:nvPicPr>
        <p:blipFill>
          <a:blip r:embed="rId3"/>
          <a:srcRect l="20366" r="20366"/>
          <a:stretch/>
        </p:blipFill>
        <p:spPr>
          <a:xfrm>
            <a:off x="6097200" y="0"/>
            <a:ext cx="6094800" cy="6858000"/>
          </a:xfrm>
        </p:spPr>
      </p:pic>
    </p:spTree>
    <p:extLst>
      <p:ext uri="{BB962C8B-B14F-4D97-AF65-F5344CB8AC3E}">
        <p14:creationId xmlns:p14="http://schemas.microsoft.com/office/powerpoint/2010/main" val="231043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3B2A43B-A570-9290-C977-A565B99942E4}"/>
              </a:ext>
            </a:extLst>
          </p:cNvPr>
          <p:cNvSpPr>
            <a:spLocks noGrp="1"/>
          </p:cNvSpPr>
          <p:nvPr>
            <p:ph type="title"/>
          </p:nvPr>
        </p:nvSpPr>
        <p:spPr>
          <a:xfrm>
            <a:off x="627196" y="728663"/>
            <a:ext cx="5040000" cy="938385"/>
          </a:xfrm>
        </p:spPr>
        <p:txBody>
          <a:bodyPr/>
          <a:lstStyle/>
          <a:p>
            <a:r>
              <a:rPr lang="nb-NO"/>
              <a:t>Unngå svindel </a:t>
            </a:r>
            <a:br>
              <a:rPr lang="nb-NO"/>
            </a:br>
            <a:r>
              <a:rPr lang="nb-NO"/>
              <a:t>– logg deg inn</a:t>
            </a:r>
          </a:p>
        </p:txBody>
      </p:sp>
      <p:sp>
        <p:nvSpPr>
          <p:cNvPr id="7" name="Plassholder for tekst 6">
            <a:extLst>
              <a:ext uri="{FF2B5EF4-FFF2-40B4-BE49-F238E27FC236}">
                <a16:creationId xmlns:a16="http://schemas.microsoft.com/office/drawing/2014/main" id="{D265CED0-3AAC-2380-D060-FA5268B9A244}"/>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C1ACA2DB-D8E2-7B69-E2F4-DD97EAD2C706}"/>
              </a:ext>
            </a:extLst>
          </p:cNvPr>
          <p:cNvSpPr>
            <a:spLocks noGrp="1"/>
          </p:cNvSpPr>
          <p:nvPr>
            <p:ph type="body" sz="quarter" idx="19"/>
          </p:nvPr>
        </p:nvSpPr>
        <p:spPr>
          <a:xfrm>
            <a:off x="627196" y="1916113"/>
            <a:ext cx="5040000" cy="4486275"/>
          </a:xfrm>
        </p:spPr>
        <p:txBody>
          <a:bodyPr/>
          <a:lstStyle/>
          <a:p>
            <a:endParaRPr lang="nb-NO" dirty="0"/>
          </a:p>
          <a:p>
            <a:r>
              <a:rPr lang="nb-NO" dirty="0"/>
              <a:t>Det blir dessverre sendt ut SMS og e-post frå kjelder som gir seg ut for å vere Helsenorge, men som er forsøk på svindel</a:t>
            </a:r>
          </a:p>
          <a:p>
            <a:r>
              <a:rPr lang="nb-NO" dirty="0"/>
              <a:t>Helsenorge vil aldri be deg om kredittkortinformasjon, tryggingskodar eller kontonummer via SMS eller e-post</a:t>
            </a:r>
          </a:p>
          <a:p>
            <a:r>
              <a:rPr lang="nb-NO" dirty="0"/>
              <a:t>Helsenorge sender aldri ut lenker i SMS eller e-post</a:t>
            </a:r>
          </a:p>
          <a:p>
            <a:r>
              <a:rPr lang="nb-NO" dirty="0"/>
              <a:t>For å vere trygg, logg deg alltid inn via Helsenorge-appen eller Helsenorge.no</a:t>
            </a:r>
          </a:p>
        </p:txBody>
      </p:sp>
      <p:pic>
        <p:nvPicPr>
          <p:cNvPr id="11" name="Bilde 10">
            <a:extLst>
              <a:ext uri="{FF2B5EF4-FFF2-40B4-BE49-F238E27FC236}">
                <a16:creationId xmlns:a16="http://schemas.microsoft.com/office/drawing/2014/main" id="{C9CF17C6-9FD1-8E97-F1DF-F877F9E53C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43929" y="2840168"/>
            <a:ext cx="5601342" cy="3146087"/>
          </a:xfrm>
          <a:prstGeom prst="rect">
            <a:avLst/>
          </a:prstGeom>
          <a:ln>
            <a:solidFill>
              <a:schemeClr val="bg1">
                <a:lumMod val="85000"/>
              </a:schemeClr>
            </a:solidFill>
          </a:ln>
        </p:spPr>
      </p:pic>
      <p:sp>
        <p:nvSpPr>
          <p:cNvPr id="13" name="TekstSylinder 12">
            <a:extLst>
              <a:ext uri="{FF2B5EF4-FFF2-40B4-BE49-F238E27FC236}">
                <a16:creationId xmlns:a16="http://schemas.microsoft.com/office/drawing/2014/main" id="{213AB69B-0FDC-FED9-3692-AB621E122BCD}"/>
              </a:ext>
              <a:ext uri="{C183D7F6-B498-43B3-948B-1728B52AA6E4}">
                <adec:decorative xmlns:adec="http://schemas.microsoft.com/office/drawing/2017/decorative" val="1"/>
              </a:ext>
            </a:extLst>
          </p:cNvPr>
          <p:cNvSpPr txBox="1"/>
          <p:nvPr/>
        </p:nvSpPr>
        <p:spPr>
          <a:xfrm>
            <a:off x="6144031" y="2160461"/>
            <a:ext cx="4348090" cy="671292"/>
          </a:xfrm>
          <a:prstGeom prst="rect">
            <a:avLst/>
          </a:prstGeom>
          <a:noFill/>
        </p:spPr>
        <p:txBody>
          <a:bodyPr wrap="square" lIns="180000" tIns="180000" rIns="180000" bIns="180000" rtlCol="0">
            <a:spAutoFit/>
          </a:bodyPr>
          <a:lstStyle/>
          <a:p>
            <a:pPr algn="l"/>
            <a:r>
              <a:rPr lang="nb-NO" sz="2000" dirty="0"/>
              <a:t>Døme på svindel på e-post:</a:t>
            </a:r>
          </a:p>
        </p:txBody>
      </p:sp>
      <p:cxnSp>
        <p:nvCxnSpPr>
          <p:cNvPr id="14" name="Rett pilkobling 13">
            <a:extLst>
              <a:ext uri="{FF2B5EF4-FFF2-40B4-BE49-F238E27FC236}">
                <a16:creationId xmlns:a16="http://schemas.microsoft.com/office/drawing/2014/main" id="{C03DC6E9-3B4E-1F42-FC02-9DF3A22D88DE}"/>
              </a:ext>
              <a:ext uri="{C183D7F6-B498-43B3-948B-1728B52AA6E4}">
                <adec:decorative xmlns:adec="http://schemas.microsoft.com/office/drawing/2017/decorative" val="1"/>
              </a:ext>
            </a:extLst>
          </p:cNvPr>
          <p:cNvCxnSpPr>
            <a:cxnSpLocks/>
          </p:cNvCxnSpPr>
          <p:nvPr/>
        </p:nvCxnSpPr>
        <p:spPr>
          <a:xfrm flipH="1">
            <a:off x="8933502" y="2704143"/>
            <a:ext cx="720000" cy="314952"/>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Rett pilkobling 16">
            <a:extLst>
              <a:ext uri="{FF2B5EF4-FFF2-40B4-BE49-F238E27FC236}">
                <a16:creationId xmlns:a16="http://schemas.microsoft.com/office/drawing/2014/main" id="{FF491C35-8D56-C172-81D6-144EA56F95FA}"/>
              </a:ext>
              <a:ext uri="{C183D7F6-B498-43B3-948B-1728B52AA6E4}">
                <adec:decorative xmlns:adec="http://schemas.microsoft.com/office/drawing/2017/decorative" val="1"/>
              </a:ext>
            </a:extLst>
          </p:cNvPr>
          <p:cNvCxnSpPr>
            <a:cxnSpLocks/>
          </p:cNvCxnSpPr>
          <p:nvPr/>
        </p:nvCxnSpPr>
        <p:spPr>
          <a:xfrm flipH="1">
            <a:off x="8083278" y="4004441"/>
            <a:ext cx="755922" cy="262639"/>
          </a:xfrm>
          <a:prstGeom prst="straightConnector1">
            <a:avLst/>
          </a:prstGeom>
          <a:ln w="38100">
            <a:solidFill>
              <a:schemeClr val="accent6"/>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26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752DE7-1F76-72B6-086F-7D6145A715FC}"/>
              </a:ext>
            </a:extLst>
          </p:cNvPr>
          <p:cNvSpPr>
            <a:spLocks noGrp="1"/>
          </p:cNvSpPr>
          <p:nvPr>
            <p:ph type="title"/>
          </p:nvPr>
        </p:nvSpPr>
        <p:spPr/>
        <p:txBody>
          <a:bodyPr/>
          <a:lstStyle/>
          <a:p>
            <a:r>
              <a:rPr lang="nb-NO" sz="3200" dirty="0"/>
              <a:t>Du blir automatisk logga ut av Helsenorge ved inaktivitet</a:t>
            </a:r>
          </a:p>
        </p:txBody>
      </p:sp>
      <p:sp>
        <p:nvSpPr>
          <p:cNvPr id="3" name="Plassholder for tekst 2">
            <a:extLst>
              <a:ext uri="{FF2B5EF4-FFF2-40B4-BE49-F238E27FC236}">
                <a16:creationId xmlns:a16="http://schemas.microsoft.com/office/drawing/2014/main" id="{0989196C-37F0-C214-2385-442ACF42378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5" name="Bilde 4" descr="Skjermbilde fra Helsenorge og meldingen du får når du har vært inaktiv i 30 minutter: Du var stille en stund og har blitt logget ut">
            <a:extLst>
              <a:ext uri="{FF2B5EF4-FFF2-40B4-BE49-F238E27FC236}">
                <a16:creationId xmlns:a16="http://schemas.microsoft.com/office/drawing/2014/main" id="{C119A9C4-1A77-C685-5FEB-C3EFD0C27253}"/>
              </a:ext>
            </a:extLst>
          </p:cNvPr>
          <p:cNvPicPr>
            <a:picLocks noChangeAspect="1"/>
          </p:cNvPicPr>
          <p:nvPr/>
        </p:nvPicPr>
        <p:blipFill>
          <a:blip r:embed="rId3"/>
          <a:stretch>
            <a:fillRect/>
          </a:stretch>
        </p:blipFill>
        <p:spPr>
          <a:xfrm>
            <a:off x="623888" y="1916113"/>
            <a:ext cx="10909300" cy="3975372"/>
          </a:xfrm>
          <a:prstGeom prst="rect">
            <a:avLst/>
          </a:prstGeom>
          <a:ln>
            <a:solidFill>
              <a:schemeClr val="bg1">
                <a:lumMod val="85000"/>
              </a:schemeClr>
            </a:solidFill>
          </a:ln>
          <a:effectLst/>
        </p:spPr>
      </p:pic>
    </p:spTree>
    <p:extLst>
      <p:ext uri="{BB962C8B-B14F-4D97-AF65-F5344CB8AC3E}">
        <p14:creationId xmlns:p14="http://schemas.microsoft.com/office/powerpoint/2010/main" val="3925048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5B3C9FD-9B14-F934-4628-3B6CE80742A2}"/>
              </a:ext>
            </a:extLst>
          </p:cNvPr>
          <p:cNvSpPr>
            <a:spLocks noGrp="1"/>
          </p:cNvSpPr>
          <p:nvPr>
            <p:ph type="title"/>
          </p:nvPr>
        </p:nvSpPr>
        <p:spPr>
          <a:xfrm>
            <a:off x="627196" y="728662"/>
            <a:ext cx="10905992" cy="612776"/>
          </a:xfrm>
        </p:spPr>
        <p:txBody>
          <a:bodyPr/>
          <a:lstStyle/>
          <a:p>
            <a:r>
              <a:rPr lang="nb-NO" dirty="0"/>
              <a:t>Innhald</a:t>
            </a:r>
          </a:p>
        </p:txBody>
      </p:sp>
      <p:sp>
        <p:nvSpPr>
          <p:cNvPr id="3" name="Plassholder for innhold 2">
            <a:extLst>
              <a:ext uri="{FF2B5EF4-FFF2-40B4-BE49-F238E27FC236}">
                <a16:creationId xmlns:a16="http://schemas.microsoft.com/office/drawing/2014/main" id="{64BFC4DC-A79F-B966-ECCB-0CC0CD254DCE}"/>
              </a:ext>
            </a:extLst>
          </p:cNvPr>
          <p:cNvSpPr>
            <a:spLocks noGrp="1"/>
          </p:cNvSpPr>
          <p:nvPr>
            <p:ph idx="1"/>
          </p:nvPr>
        </p:nvSpPr>
        <p:spPr>
          <a:xfrm>
            <a:off x="627198" y="1916116"/>
            <a:ext cx="8496705" cy="4213222"/>
          </a:xfrm>
        </p:spPr>
        <p:txBody>
          <a:bodyPr/>
          <a:lstStyle/>
          <a:p>
            <a:pPr marL="457189" indent="-457200">
              <a:buFont typeface="+mj-lt"/>
              <a:buAutoNum type="arabicPeriod"/>
            </a:pPr>
            <a:r>
              <a:rPr lang="nb-NO" dirty="0"/>
              <a:t>Kva Helsenorge er og kva vi kan gjere der</a:t>
            </a:r>
          </a:p>
          <a:p>
            <a:pPr marL="457189" indent="-457200">
              <a:buFont typeface="+mj-lt"/>
              <a:buAutoNum type="arabicPeriod"/>
            </a:pPr>
            <a:r>
              <a:rPr lang="nb-NO" dirty="0"/>
              <a:t>Korleis logge inn på Helsenorge</a:t>
            </a:r>
          </a:p>
          <a:p>
            <a:pPr marL="457189" indent="-457200">
              <a:buFont typeface="+mj-lt"/>
              <a:buAutoNum type="arabicPeriod"/>
            </a:pPr>
            <a:r>
              <a:rPr lang="nb-NO" dirty="0"/>
              <a:t>Nettryggleik, personvern og «unngå svindel – logg deg inn»</a:t>
            </a:r>
          </a:p>
          <a:p>
            <a:pPr marL="457189" indent="-457200">
              <a:buFont typeface="+mj-lt"/>
              <a:buAutoNum type="arabicPeriod"/>
            </a:pPr>
            <a:r>
              <a:rPr lang="nb-NO" dirty="0"/>
              <a:t>Fullmakt og representasjon</a:t>
            </a:r>
          </a:p>
          <a:p>
            <a:pPr marL="457189" indent="-457200">
              <a:buFont typeface="+mj-lt"/>
              <a:buAutoNum type="arabicPeriod"/>
            </a:pPr>
            <a:r>
              <a:rPr lang="nb-NO" dirty="0"/>
              <a:t>Om bruk av tenester på Helsenorge</a:t>
            </a:r>
          </a:p>
          <a:p>
            <a:pPr marL="457189" indent="-457200">
              <a:buFont typeface="+mj-lt"/>
              <a:buAutoNum type="arabicPeriod"/>
            </a:pPr>
            <a:r>
              <a:rPr lang="nb-NO" dirty="0"/>
              <a:t>Praktiske oppgåver du kan prøve på Helsenorge</a:t>
            </a:r>
          </a:p>
        </p:txBody>
      </p:sp>
    </p:spTree>
    <p:extLst>
      <p:ext uri="{BB962C8B-B14F-4D97-AF65-F5344CB8AC3E}">
        <p14:creationId xmlns:p14="http://schemas.microsoft.com/office/powerpoint/2010/main" val="202748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4</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Fullmakt og representasjon</a:t>
            </a:r>
          </a:p>
        </p:txBody>
      </p:sp>
    </p:spTree>
    <p:extLst>
      <p:ext uri="{BB962C8B-B14F-4D97-AF65-F5344CB8AC3E}">
        <p14:creationId xmlns:p14="http://schemas.microsoft.com/office/powerpoint/2010/main" val="3148745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6467F74E-F113-00C9-0243-C2AE66997664}"/>
              </a:ext>
            </a:extLst>
          </p:cNvPr>
          <p:cNvSpPr>
            <a:spLocks noGrp="1"/>
          </p:cNvSpPr>
          <p:nvPr>
            <p:ph type="title"/>
          </p:nvPr>
        </p:nvSpPr>
        <p:spPr/>
        <p:txBody>
          <a:bodyPr/>
          <a:lstStyle/>
          <a:p>
            <a:r>
              <a:rPr lang="nb-NO"/>
              <a:t>Måtar du kan bruke Helsenorge på vegner av andre</a:t>
            </a:r>
          </a:p>
        </p:txBody>
      </p:sp>
      <p:sp>
        <p:nvSpPr>
          <p:cNvPr id="23" name="Plassholder for tekst 22">
            <a:extLst>
              <a:ext uri="{FF2B5EF4-FFF2-40B4-BE49-F238E27FC236}">
                <a16:creationId xmlns:a16="http://schemas.microsoft.com/office/drawing/2014/main" id="{3182665F-1D3F-F6CD-C2A4-E745C5E18F42}"/>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14" name="TekstSylinder 13">
            <a:extLst>
              <a:ext uri="{FF2B5EF4-FFF2-40B4-BE49-F238E27FC236}">
                <a16:creationId xmlns:a16="http://schemas.microsoft.com/office/drawing/2014/main" id="{7E2358AA-CD53-4E8E-AA84-05BEC3A82C54}"/>
              </a:ext>
            </a:extLst>
          </p:cNvPr>
          <p:cNvSpPr txBox="1"/>
          <p:nvPr/>
        </p:nvSpPr>
        <p:spPr>
          <a:xfrm>
            <a:off x="7050072" y="1958925"/>
            <a:ext cx="2698725" cy="369332"/>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a:ln>
                  <a:noFill/>
                </a:ln>
                <a:solidFill>
                  <a:srgbClr val="247360"/>
                </a:solidFill>
                <a:effectLst/>
                <a:uLnTx/>
                <a:uFillTx/>
                <a:latin typeface="Arial" panose="020B0604020202020204"/>
                <a:ea typeface="+mn-ea"/>
                <a:cs typeface="+mn-cs"/>
              </a:rPr>
              <a:t>Foreldrerepresentasjon</a:t>
            </a:r>
          </a:p>
        </p:txBody>
      </p:sp>
      <p:sp>
        <p:nvSpPr>
          <p:cNvPr id="8" name="TekstSylinder 7">
            <a:extLst>
              <a:ext uri="{FF2B5EF4-FFF2-40B4-BE49-F238E27FC236}">
                <a16:creationId xmlns:a16="http://schemas.microsoft.com/office/drawing/2014/main" id="{A89B1513-E0A9-BC00-D122-583F7D90EDC0}"/>
              </a:ext>
            </a:extLst>
          </p:cNvPr>
          <p:cNvSpPr txBox="1"/>
          <p:nvPr/>
        </p:nvSpPr>
        <p:spPr>
          <a:xfrm>
            <a:off x="8006559" y="4288487"/>
            <a:ext cx="3484477" cy="369332"/>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a:ln>
                  <a:noFill/>
                </a:ln>
                <a:solidFill>
                  <a:srgbClr val="247360"/>
                </a:solidFill>
                <a:effectLst/>
                <a:uLnTx/>
                <a:uFillTx/>
                <a:latin typeface="Arial" panose="020B0604020202020204"/>
                <a:ea typeface="+mn-ea"/>
                <a:cs typeface="+mn-cs"/>
              </a:rPr>
              <a:t>Fullmakt</a:t>
            </a:r>
          </a:p>
        </p:txBody>
      </p:sp>
      <p:sp>
        <p:nvSpPr>
          <p:cNvPr id="2" name="TekstSylinder 1">
            <a:extLst>
              <a:ext uri="{FF2B5EF4-FFF2-40B4-BE49-F238E27FC236}">
                <a16:creationId xmlns:a16="http://schemas.microsoft.com/office/drawing/2014/main" id="{DE612691-31EA-25C0-302E-63301A952152}"/>
              </a:ext>
            </a:extLst>
          </p:cNvPr>
          <p:cNvSpPr txBox="1"/>
          <p:nvPr/>
        </p:nvSpPr>
        <p:spPr>
          <a:xfrm>
            <a:off x="879731" y="3589582"/>
            <a:ext cx="3003336" cy="923330"/>
          </a:xfrm>
          <a:prstGeom prst="rect">
            <a:avLst/>
          </a:prstGeom>
          <a:noFill/>
        </p:spPr>
        <p:txBody>
          <a:bodyPr wrap="square" rtlCol="0">
            <a:spAutoFit/>
          </a:bodyPr>
          <a:lstStyle/>
          <a:p>
            <a:pPr marL="0" marR="0" lvl="0" indent="0" algn="l" defTabSz="228600" rtl="0" eaLnBrk="1" fontAlgn="auto" latinLnBrk="0" hangingPunct="1">
              <a:lnSpc>
                <a:spcPct val="100000"/>
              </a:lnSpc>
              <a:spcBef>
                <a:spcPts val="0"/>
              </a:spcBef>
              <a:spcAft>
                <a:spcPts val="0"/>
              </a:spcAft>
              <a:buClrTx/>
              <a:buSzTx/>
              <a:buFontTx/>
              <a:buNone/>
              <a:tabLst/>
              <a:defRPr/>
            </a:pPr>
            <a:r>
              <a:rPr kumimoji="0" lang="nb-NO" sz="1800" i="0" u="none" strike="noStrike" kern="1200" cap="none" spc="0" normalizeH="0" baseline="0" noProof="0" dirty="0">
                <a:ln>
                  <a:noFill/>
                </a:ln>
                <a:solidFill>
                  <a:srgbClr val="247360"/>
                </a:solidFill>
                <a:effectLst/>
                <a:uLnTx/>
                <a:uFillTx/>
                <a:latin typeface="Arial" panose="020B0604020202020204"/>
                <a:ea typeface="+mn-ea"/>
                <a:cs typeface="+mn-cs"/>
              </a:rPr>
              <a:t>Fullmakt når nokon har manglande helserettsleg samtykkekompetanse</a:t>
            </a:r>
          </a:p>
        </p:txBody>
      </p:sp>
      <p:grpSp>
        <p:nvGrpSpPr>
          <p:cNvPr id="9" name="Gruppe 8">
            <a:extLst>
              <a:ext uri="{FF2B5EF4-FFF2-40B4-BE49-F238E27FC236}">
                <a16:creationId xmlns:a16="http://schemas.microsoft.com/office/drawing/2014/main" id="{C42EBD4C-7755-6728-609C-4FCDF900202A}"/>
              </a:ext>
              <a:ext uri="{C183D7F6-B498-43B3-948B-1728B52AA6E4}">
                <adec:decorative xmlns:adec="http://schemas.microsoft.com/office/drawing/2017/decorative" val="1"/>
              </a:ext>
            </a:extLst>
          </p:cNvPr>
          <p:cNvGrpSpPr/>
          <p:nvPr/>
        </p:nvGrpSpPr>
        <p:grpSpPr>
          <a:xfrm>
            <a:off x="4820528" y="1924238"/>
            <a:ext cx="2403328" cy="2403328"/>
            <a:chOff x="6594296" y="1794863"/>
            <a:chExt cx="2403328" cy="2403328"/>
          </a:xfrm>
        </p:grpSpPr>
        <p:sp>
          <p:nvSpPr>
            <p:cNvPr id="6" name="Oval 9">
              <a:extLst>
                <a:ext uri="{FF2B5EF4-FFF2-40B4-BE49-F238E27FC236}">
                  <a16:creationId xmlns:a16="http://schemas.microsoft.com/office/drawing/2014/main" id="{810ED2D4-A81F-9A58-3EE2-7E1EC1E54F5B}"/>
                </a:ext>
                <a:ext uri="{C183D7F6-B498-43B3-948B-1728B52AA6E4}">
                  <adec:decorative xmlns:adec="http://schemas.microsoft.com/office/drawing/2017/decorative" val="1"/>
                </a:ext>
              </a:extLst>
            </p:cNvPr>
            <p:cNvSpPr/>
            <p:nvPr/>
          </p:nvSpPr>
          <p:spPr>
            <a:xfrm>
              <a:off x="6594296" y="1794863"/>
              <a:ext cx="2403328" cy="2403328"/>
            </a:xfrm>
            <a:prstGeom prst="ellipse">
              <a:avLst/>
            </a:prstGeom>
            <a:solidFill>
              <a:schemeClr val="accent3">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11" name="Grafikk 13">
              <a:extLst>
                <a:ext uri="{FF2B5EF4-FFF2-40B4-BE49-F238E27FC236}">
                  <a16:creationId xmlns:a16="http://schemas.microsoft.com/office/drawing/2014/main" id="{D6D8B439-CCD7-96B5-FA04-CC6AB9C8E8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4660" y="1998827"/>
              <a:ext cx="534417" cy="1725163"/>
            </a:xfrm>
            <a:prstGeom prst="rect">
              <a:avLst/>
            </a:prstGeom>
          </p:spPr>
        </p:pic>
        <p:pic>
          <p:nvPicPr>
            <p:cNvPr id="13" name="Graphic 43">
              <a:extLst>
                <a:ext uri="{FF2B5EF4-FFF2-40B4-BE49-F238E27FC236}">
                  <a16:creationId xmlns:a16="http://schemas.microsoft.com/office/drawing/2014/main" id="{CE42820A-08D0-AB0F-F18E-6D87D0F7EC7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27905" y="1977210"/>
              <a:ext cx="562554" cy="1725163"/>
            </a:xfrm>
            <a:prstGeom prst="rect">
              <a:avLst/>
            </a:prstGeom>
          </p:spPr>
        </p:pic>
        <p:pic>
          <p:nvPicPr>
            <p:cNvPr id="10" name="Graphic 48">
              <a:extLst>
                <a:ext uri="{FF2B5EF4-FFF2-40B4-BE49-F238E27FC236}">
                  <a16:creationId xmlns:a16="http://schemas.microsoft.com/office/drawing/2014/main" id="{B435A093-F305-A806-BDDB-7A683ACF419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8594" y="2516476"/>
              <a:ext cx="488085" cy="1168065"/>
            </a:xfrm>
            <a:prstGeom prst="rect">
              <a:avLst/>
            </a:prstGeom>
          </p:spPr>
        </p:pic>
      </p:grpSp>
      <p:grpSp>
        <p:nvGrpSpPr>
          <p:cNvPr id="12" name="Gruppe 11">
            <a:extLst>
              <a:ext uri="{FF2B5EF4-FFF2-40B4-BE49-F238E27FC236}">
                <a16:creationId xmlns:a16="http://schemas.microsoft.com/office/drawing/2014/main" id="{3AE7FC6B-7839-651F-793C-D08C27F502F2}"/>
              </a:ext>
              <a:ext uri="{C183D7F6-B498-43B3-948B-1728B52AA6E4}">
                <adec:decorative xmlns:adec="http://schemas.microsoft.com/office/drawing/2017/decorative" val="1"/>
              </a:ext>
            </a:extLst>
          </p:cNvPr>
          <p:cNvGrpSpPr/>
          <p:nvPr/>
        </p:nvGrpSpPr>
        <p:grpSpPr>
          <a:xfrm>
            <a:off x="5658391" y="3582906"/>
            <a:ext cx="2249209" cy="2249209"/>
            <a:chOff x="6021155" y="4240180"/>
            <a:chExt cx="2249209" cy="2249209"/>
          </a:xfrm>
        </p:grpSpPr>
        <p:sp>
          <p:nvSpPr>
            <p:cNvPr id="3" name="Oval 9">
              <a:extLst>
                <a:ext uri="{FF2B5EF4-FFF2-40B4-BE49-F238E27FC236}">
                  <a16:creationId xmlns:a16="http://schemas.microsoft.com/office/drawing/2014/main" id="{55D0538A-21E6-A363-0837-10EBBA7A1C52}"/>
                </a:ext>
                <a:ext uri="{C183D7F6-B498-43B3-948B-1728B52AA6E4}">
                  <adec:decorative xmlns:adec="http://schemas.microsoft.com/office/drawing/2017/decorative" val="1"/>
                </a:ext>
              </a:extLst>
            </p:cNvPr>
            <p:cNvSpPr/>
            <p:nvPr/>
          </p:nvSpPr>
          <p:spPr>
            <a:xfrm>
              <a:off x="6021155" y="4240180"/>
              <a:ext cx="2249209" cy="2249209"/>
            </a:xfrm>
            <a:prstGeom prst="ellipse">
              <a:avLst/>
            </a:prstGeom>
            <a:solidFill>
              <a:schemeClr val="accent5">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17" name="Graphic 38">
              <a:extLst>
                <a:ext uri="{FF2B5EF4-FFF2-40B4-BE49-F238E27FC236}">
                  <a16:creationId xmlns:a16="http://schemas.microsoft.com/office/drawing/2014/main" id="{CC8BC576-3E56-6553-5CFD-FB855EEB8FCD}"/>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92235" y="4779788"/>
              <a:ext cx="310399" cy="1135174"/>
            </a:xfrm>
            <a:prstGeom prst="rect">
              <a:avLst/>
            </a:prstGeom>
          </p:spPr>
        </p:pic>
        <p:pic>
          <p:nvPicPr>
            <p:cNvPr id="18" name="Graphic 25">
              <a:extLst>
                <a:ext uri="{FF2B5EF4-FFF2-40B4-BE49-F238E27FC236}">
                  <a16:creationId xmlns:a16="http://schemas.microsoft.com/office/drawing/2014/main" id="{4D00D96F-11D9-EC92-F366-098AB1CD81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09330" y="5274894"/>
              <a:ext cx="751650" cy="693831"/>
            </a:xfrm>
            <a:prstGeom prst="rect">
              <a:avLst/>
            </a:prstGeom>
          </p:spPr>
        </p:pic>
        <p:pic>
          <p:nvPicPr>
            <p:cNvPr id="16" name="Graphic 65">
              <a:extLst>
                <a:ext uri="{FF2B5EF4-FFF2-40B4-BE49-F238E27FC236}">
                  <a16:creationId xmlns:a16="http://schemas.microsoft.com/office/drawing/2014/main" id="{C09CBBF6-F138-463D-FB39-0DC28B78B1FB}"/>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7470171" y="4779788"/>
              <a:ext cx="458315" cy="1188225"/>
            </a:xfrm>
            <a:prstGeom prst="rect">
              <a:avLst/>
            </a:prstGeom>
          </p:spPr>
        </p:pic>
      </p:grpSp>
      <p:grpSp>
        <p:nvGrpSpPr>
          <p:cNvPr id="26" name="Gruppe 25">
            <a:extLst>
              <a:ext uri="{FF2B5EF4-FFF2-40B4-BE49-F238E27FC236}">
                <a16:creationId xmlns:a16="http://schemas.microsoft.com/office/drawing/2014/main" id="{3F22718D-12C4-D0AD-FDC7-8EE438DBB7F7}"/>
              </a:ext>
              <a:ext uri="{C183D7F6-B498-43B3-948B-1728B52AA6E4}">
                <adec:decorative xmlns:adec="http://schemas.microsoft.com/office/drawing/2017/decorative" val="1"/>
              </a:ext>
            </a:extLst>
          </p:cNvPr>
          <p:cNvGrpSpPr/>
          <p:nvPr/>
        </p:nvGrpSpPr>
        <p:grpSpPr>
          <a:xfrm>
            <a:off x="3871897" y="3496465"/>
            <a:ext cx="2249209" cy="2249209"/>
            <a:chOff x="5427601" y="4565242"/>
            <a:chExt cx="2249209" cy="2249209"/>
          </a:xfrm>
        </p:grpSpPr>
        <p:sp>
          <p:nvSpPr>
            <p:cNvPr id="20" name="Oval 9">
              <a:extLst>
                <a:ext uri="{FF2B5EF4-FFF2-40B4-BE49-F238E27FC236}">
                  <a16:creationId xmlns:a16="http://schemas.microsoft.com/office/drawing/2014/main" id="{AD7C75E2-5591-C33D-01E2-47AD2462BCEE}"/>
                </a:ext>
                <a:ext uri="{C183D7F6-B498-43B3-948B-1728B52AA6E4}">
                  <adec:decorative xmlns:adec="http://schemas.microsoft.com/office/drawing/2017/decorative" val="1"/>
                </a:ext>
              </a:extLst>
            </p:cNvPr>
            <p:cNvSpPr/>
            <p:nvPr/>
          </p:nvSpPr>
          <p:spPr>
            <a:xfrm>
              <a:off x="5427601" y="4565242"/>
              <a:ext cx="2249209" cy="2249209"/>
            </a:xfrm>
            <a:prstGeom prst="ellipse">
              <a:avLst/>
            </a:prstGeom>
            <a:solidFill>
              <a:srgbClr val="BFD1DE">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NO" sz="2400" b="0" i="0" u="none" strike="noStrike" kern="1200" cap="none" spc="0" normalizeH="0" baseline="0" noProof="0">
                <a:ln>
                  <a:noFill/>
                </a:ln>
                <a:solidFill>
                  <a:srgbClr val="7BEFB2"/>
                </a:solidFill>
                <a:effectLst/>
                <a:uLnTx/>
                <a:uFillTx/>
                <a:latin typeface="Arial" panose="020B0604020202020204"/>
                <a:ea typeface="+mn-ea"/>
                <a:cs typeface="+mn-cs"/>
              </a:endParaRPr>
            </a:p>
          </p:txBody>
        </p:sp>
        <p:pic>
          <p:nvPicPr>
            <p:cNvPr id="21" name="Grafikk 27">
              <a:extLst>
                <a:ext uri="{FF2B5EF4-FFF2-40B4-BE49-F238E27FC236}">
                  <a16:creationId xmlns:a16="http://schemas.microsoft.com/office/drawing/2014/main" id="{05E18FE2-1963-3F3D-F1C0-2195E4C7E62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85620" y="5177618"/>
              <a:ext cx="446688" cy="1134445"/>
            </a:xfrm>
            <a:prstGeom prst="rect">
              <a:avLst/>
            </a:prstGeom>
          </p:spPr>
        </p:pic>
        <p:pic>
          <p:nvPicPr>
            <p:cNvPr id="25" name="Graphic 27">
              <a:extLst>
                <a:ext uri="{FF2B5EF4-FFF2-40B4-BE49-F238E27FC236}">
                  <a16:creationId xmlns:a16="http://schemas.microsoft.com/office/drawing/2014/main" id="{9C627AA6-6327-A42D-88D2-306F4B94A3B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986691" y="5406320"/>
              <a:ext cx="834650" cy="858209"/>
            </a:xfrm>
            <a:prstGeom prst="rect">
              <a:avLst/>
            </a:prstGeom>
          </p:spPr>
        </p:pic>
        <p:pic>
          <p:nvPicPr>
            <p:cNvPr id="24" name="Grafikk 13">
              <a:extLst>
                <a:ext uri="{FF2B5EF4-FFF2-40B4-BE49-F238E27FC236}">
                  <a16:creationId xmlns:a16="http://schemas.microsoft.com/office/drawing/2014/main" id="{3906B6A6-E76C-9235-F88C-4470984E3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25062" y="5058207"/>
              <a:ext cx="437329" cy="1411749"/>
            </a:xfrm>
            <a:prstGeom prst="rect">
              <a:avLst/>
            </a:prstGeom>
          </p:spPr>
        </p:pic>
      </p:grpSp>
    </p:spTree>
    <p:extLst>
      <p:ext uri="{BB962C8B-B14F-4D97-AF65-F5344CB8AC3E}">
        <p14:creationId xmlns:p14="http://schemas.microsoft.com/office/powerpoint/2010/main" val="4207956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E8A1EF-8FDB-A443-419D-9AE981B4E7F4}"/>
              </a:ext>
            </a:extLst>
          </p:cNvPr>
          <p:cNvSpPr>
            <a:spLocks noGrp="1"/>
          </p:cNvSpPr>
          <p:nvPr>
            <p:ph type="title"/>
          </p:nvPr>
        </p:nvSpPr>
        <p:spPr>
          <a:xfrm>
            <a:off x="627196" y="728663"/>
            <a:ext cx="5040000" cy="938385"/>
          </a:xfrm>
        </p:spPr>
        <p:txBody>
          <a:bodyPr/>
          <a:lstStyle/>
          <a:p>
            <a:r>
              <a:rPr lang="nb-NO"/>
              <a:t>Helsenorge heile livet</a:t>
            </a:r>
            <a:br>
              <a:rPr lang="nb-NO"/>
            </a:br>
            <a:endParaRPr lang="nb-NO"/>
          </a:p>
        </p:txBody>
      </p:sp>
      <p:sp>
        <p:nvSpPr>
          <p:cNvPr id="7" name="Plassholder for tekst 6">
            <a:extLst>
              <a:ext uri="{FF2B5EF4-FFF2-40B4-BE49-F238E27FC236}">
                <a16:creationId xmlns:a16="http://schemas.microsoft.com/office/drawing/2014/main" id="{0F06EEBF-0920-8BAA-C936-E6B82682F7C6}"/>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18" name="Plassholder for tekst 17">
            <a:extLst>
              <a:ext uri="{FF2B5EF4-FFF2-40B4-BE49-F238E27FC236}">
                <a16:creationId xmlns:a16="http://schemas.microsoft.com/office/drawing/2014/main" id="{F35E73D4-5DA3-05F7-B727-5BB835473F1C}"/>
              </a:ext>
            </a:extLst>
          </p:cNvPr>
          <p:cNvSpPr>
            <a:spLocks noGrp="1"/>
          </p:cNvSpPr>
          <p:nvPr>
            <p:ph type="body" sz="quarter" idx="19"/>
          </p:nvPr>
        </p:nvSpPr>
        <p:spPr>
          <a:xfrm>
            <a:off x="627063" y="1916113"/>
            <a:ext cx="5040312" cy="4486275"/>
          </a:xfrm>
        </p:spPr>
        <p:txBody>
          <a:bodyPr vert="horz" lIns="0" tIns="0" rIns="0" bIns="0" rtlCol="0" anchor="t">
            <a:noAutofit/>
          </a:bodyPr>
          <a:lstStyle/>
          <a:p>
            <a:pPr marL="0" indent="0">
              <a:buNone/>
            </a:pPr>
            <a:r>
              <a:rPr lang="nb-NO" sz="2400" dirty="0"/>
              <a:t>Livet har mange fasar. Vi tar vare på oss sjølve og våre kjære, men av og til treng vi at andre tar vare på oss.</a:t>
            </a:r>
          </a:p>
          <a:p>
            <a:pPr marL="0" indent="0">
              <a:buNone/>
            </a:pPr>
            <a:endParaRPr lang="nb-NO" sz="2400" dirty="0"/>
          </a:p>
          <a:p>
            <a:pPr marL="0" indent="0">
              <a:buNone/>
            </a:pPr>
            <a:r>
              <a:rPr lang="nb-NO" sz="2400" dirty="0"/>
              <a:t>Dei som ønsker hjelp til bruk av Helsenorge kan gi </a:t>
            </a:r>
            <a:r>
              <a:rPr lang="nb-NO" sz="2400" b="1" dirty="0"/>
              <a:t>fullmakt til pårørande.</a:t>
            </a:r>
          </a:p>
        </p:txBody>
      </p:sp>
      <p:pic>
        <p:nvPicPr>
          <p:cNvPr id="28" name="Plassholder for bilde 27" descr="Nettbrett som ligger på et bord med siden &quot;Slik representerer du andre på Helsenorge&quot; åpen">
            <a:extLst>
              <a:ext uri="{FF2B5EF4-FFF2-40B4-BE49-F238E27FC236}">
                <a16:creationId xmlns:a16="http://schemas.microsoft.com/office/drawing/2014/main" id="{0AD4406F-715F-8EFC-40B6-3DACF9838CCE}"/>
              </a:ext>
              <a:ext uri="{C183D7F6-B498-43B3-948B-1728B52AA6E4}">
                <adec:decorative xmlns:adec="http://schemas.microsoft.com/office/drawing/2017/decorative" val="0"/>
              </a:ext>
            </a:extLst>
          </p:cNvPr>
          <p:cNvPicPr>
            <a:picLocks noGrp="1" noChangeAspect="1"/>
          </p:cNvPicPr>
          <p:nvPr>
            <p:ph type="pic" sz="quarter" idx="17"/>
          </p:nvPr>
        </p:nvPicPr>
        <p:blipFill rotWithShape="1">
          <a:blip r:embed="rId3" cstate="print">
            <a:extLst>
              <a:ext uri="{28A0092B-C50C-407E-A947-70E740481C1C}">
                <a14:useLocalDpi xmlns:a14="http://schemas.microsoft.com/office/drawing/2010/main"/>
              </a:ext>
            </a:extLst>
          </a:blip>
          <a:srcRect t="88" b="88"/>
          <a:stretch/>
        </p:blipFill>
        <p:spPr>
          <a:xfrm>
            <a:off x="6097200" y="0"/>
            <a:ext cx="6094800" cy="6858000"/>
          </a:xfrm>
          <a:solidFill>
            <a:srgbClr val="E0F9ED"/>
          </a:solidFill>
        </p:spPr>
      </p:pic>
    </p:spTree>
    <p:extLst>
      <p:ext uri="{BB962C8B-B14F-4D97-AF65-F5344CB8AC3E}">
        <p14:creationId xmlns:p14="http://schemas.microsoft.com/office/powerpoint/2010/main" val="75612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15990B46-D1D5-30A8-EE38-2FDE42284562}"/>
              </a:ext>
            </a:extLst>
          </p:cNvPr>
          <p:cNvSpPr>
            <a:spLocks noGrp="1"/>
          </p:cNvSpPr>
          <p:nvPr>
            <p:ph type="title"/>
          </p:nvPr>
        </p:nvSpPr>
        <p:spPr/>
        <p:txBody>
          <a:bodyPr/>
          <a:lstStyle/>
          <a:p>
            <a:r>
              <a:rPr lang="nb-NO"/>
              <a:t>Korleis fungerer fullmakt på Helsenorge?</a:t>
            </a:r>
          </a:p>
        </p:txBody>
      </p:sp>
      <p:sp>
        <p:nvSpPr>
          <p:cNvPr id="6" name="Plassholder for tekst 5">
            <a:extLst>
              <a:ext uri="{FF2B5EF4-FFF2-40B4-BE49-F238E27FC236}">
                <a16:creationId xmlns:a16="http://schemas.microsoft.com/office/drawing/2014/main" id="{A1B794B3-7FC3-C3E4-4BFB-47D30D35837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1026" name="Picture 2">
            <a:extLst>
              <a:ext uri="{FF2B5EF4-FFF2-40B4-BE49-F238E27FC236}">
                <a16:creationId xmlns:a16="http://schemas.microsoft.com/office/drawing/2014/main" id="{6B1384B6-5453-89A5-6227-868C387FDBC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067" y="1622275"/>
            <a:ext cx="4438650" cy="5210175"/>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avrundede hjørner 6">
            <a:extLst>
              <a:ext uri="{FF2B5EF4-FFF2-40B4-BE49-F238E27FC236}">
                <a16:creationId xmlns:a16="http://schemas.microsoft.com/office/drawing/2014/main" id="{3C8548B7-7B02-2534-52C7-50889A9759E6}"/>
              </a:ext>
            </a:extLst>
          </p:cNvPr>
          <p:cNvSpPr/>
          <p:nvPr/>
        </p:nvSpPr>
        <p:spPr>
          <a:xfrm>
            <a:off x="1022110" y="1693264"/>
            <a:ext cx="2642344" cy="1063545"/>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enten gi eller få fullmakt</a:t>
            </a:r>
          </a:p>
        </p:txBody>
      </p:sp>
      <p:sp>
        <p:nvSpPr>
          <p:cNvPr id="2" name="Rektangel: avrundede hjørner 1">
            <a:extLst>
              <a:ext uri="{FF2B5EF4-FFF2-40B4-BE49-F238E27FC236}">
                <a16:creationId xmlns:a16="http://schemas.microsoft.com/office/drawing/2014/main" id="{868A4C60-22D9-A7FF-ACB1-475DCE8CCD5D}"/>
              </a:ext>
            </a:extLst>
          </p:cNvPr>
          <p:cNvSpPr/>
          <p:nvPr/>
        </p:nvSpPr>
        <p:spPr>
          <a:xfrm>
            <a:off x="603008" y="3284538"/>
            <a:ext cx="2614249" cy="105203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Den som gir fullmakt må ha fylt 16 år</a:t>
            </a:r>
          </a:p>
        </p:txBody>
      </p:sp>
      <p:sp>
        <p:nvSpPr>
          <p:cNvPr id="8" name="Rektangel: avrundede hjørner 7">
            <a:extLst>
              <a:ext uri="{FF2B5EF4-FFF2-40B4-BE49-F238E27FC236}">
                <a16:creationId xmlns:a16="http://schemas.microsoft.com/office/drawing/2014/main" id="{4EF8A47C-3216-E1C1-1926-0F28F8910579}"/>
              </a:ext>
            </a:extLst>
          </p:cNvPr>
          <p:cNvSpPr/>
          <p:nvPr/>
        </p:nvSpPr>
        <p:spPr>
          <a:xfrm>
            <a:off x="863616" y="4785049"/>
            <a:ext cx="2800838" cy="119497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Den som får fullmakt må ha fylt 18 år</a:t>
            </a:r>
          </a:p>
        </p:txBody>
      </p:sp>
      <p:sp>
        <p:nvSpPr>
          <p:cNvPr id="11" name="Rektangel: avrundede hjørner 10">
            <a:extLst>
              <a:ext uri="{FF2B5EF4-FFF2-40B4-BE49-F238E27FC236}">
                <a16:creationId xmlns:a16="http://schemas.microsoft.com/office/drawing/2014/main" id="{1937AA91-F316-4AF8-2BF9-4A4F3670DA07}"/>
              </a:ext>
            </a:extLst>
          </p:cNvPr>
          <p:cNvSpPr/>
          <p:nvPr/>
        </p:nvSpPr>
        <p:spPr>
          <a:xfrm>
            <a:off x="7702036" y="1506665"/>
            <a:ext cx="3255611" cy="1437511"/>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gi fullmakt digitalt på Helsenorge eller ved å sende eit skjema i posten</a:t>
            </a:r>
            <a:endParaRPr kumimoji="0" lang="nb-NO" sz="20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0" name="Rektangel: avrundede hjørner 9">
            <a:extLst>
              <a:ext uri="{FF2B5EF4-FFF2-40B4-BE49-F238E27FC236}">
                <a16:creationId xmlns:a16="http://schemas.microsoft.com/office/drawing/2014/main" id="{EF0B2BE0-F439-77D8-8798-BDAA97563533}"/>
              </a:ext>
            </a:extLst>
          </p:cNvPr>
          <p:cNvSpPr/>
          <p:nvPr/>
        </p:nvSpPr>
        <p:spPr>
          <a:xfrm>
            <a:off x="8756337" y="3239330"/>
            <a:ext cx="2945807" cy="152333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a:t>
            </a:r>
            <a:r>
              <a:rPr lang="nb-NO" sz="2000" dirty="0">
                <a:solidFill>
                  <a:srgbClr val="000000"/>
                </a:solidFill>
                <a:latin typeface="Arial" panose="020B0604020202020204"/>
              </a:rPr>
              <a:t>u</a:t>
            </a: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 som gir fullmakta vel kva den som får fullmakta skal få tilgang til </a:t>
            </a:r>
          </a:p>
        </p:txBody>
      </p:sp>
      <p:sp>
        <p:nvSpPr>
          <p:cNvPr id="9" name="Rektangel: avrundede hjørner 8">
            <a:extLst>
              <a:ext uri="{FF2B5EF4-FFF2-40B4-BE49-F238E27FC236}">
                <a16:creationId xmlns:a16="http://schemas.microsoft.com/office/drawing/2014/main" id="{574E7258-4D18-07F4-DFDE-B81BEE579462}"/>
              </a:ext>
            </a:extLst>
          </p:cNvPr>
          <p:cNvSpPr/>
          <p:nvPr/>
        </p:nvSpPr>
        <p:spPr>
          <a:xfrm>
            <a:off x="8012334" y="5124187"/>
            <a:ext cx="2759499" cy="129671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kan gi fullmakt i ein utvald periode eller på ubestemd tid</a:t>
            </a:r>
          </a:p>
        </p:txBody>
      </p:sp>
    </p:spTree>
    <p:extLst>
      <p:ext uri="{BB962C8B-B14F-4D97-AF65-F5344CB8AC3E}">
        <p14:creationId xmlns:p14="http://schemas.microsoft.com/office/powerpoint/2010/main" val="3698412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8" grpId="0" animBg="1"/>
      <p:bldP spid="11" grpId="0" animBg="1"/>
      <p:bldP spid="10"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DF2A4E9-63A2-B38F-1040-AAF096732CD4}"/>
              </a:ext>
            </a:extLst>
          </p:cNvPr>
          <p:cNvSpPr>
            <a:spLocks noGrp="1"/>
          </p:cNvSpPr>
          <p:nvPr>
            <p:ph type="title"/>
          </p:nvPr>
        </p:nvSpPr>
        <p:spPr/>
        <p:txBody>
          <a:bodyPr/>
          <a:lstStyle/>
          <a:p>
            <a:r>
              <a:rPr lang="nb-NO"/>
              <a:t>Fullmakt ved å sende skjema i posten</a:t>
            </a:r>
          </a:p>
        </p:txBody>
      </p:sp>
      <p:sp>
        <p:nvSpPr>
          <p:cNvPr id="3" name="Plassholder for tekst 2">
            <a:extLst>
              <a:ext uri="{FF2B5EF4-FFF2-40B4-BE49-F238E27FC236}">
                <a16:creationId xmlns:a16="http://schemas.microsoft.com/office/drawing/2014/main" id="{1A83F2A1-0B62-FFD6-C9CF-23968D7724FE}"/>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38995809-0403-C17C-1FD6-9FE179AD770F}"/>
              </a:ext>
            </a:extLst>
          </p:cNvPr>
          <p:cNvSpPr>
            <a:spLocks noGrp="1"/>
          </p:cNvSpPr>
          <p:nvPr>
            <p:ph type="body" sz="quarter" idx="19"/>
          </p:nvPr>
        </p:nvSpPr>
        <p:spPr/>
        <p:txBody>
          <a:bodyPr/>
          <a:lstStyle/>
          <a:p>
            <a:pPr marL="342900" indent="-342900"/>
            <a:endParaRPr lang="nb-NO" dirty="0"/>
          </a:p>
          <a:p>
            <a:pPr marL="342900" indent="-342900"/>
            <a:r>
              <a:rPr lang="nb-NO" dirty="0"/>
              <a:t>Kvar finn du skjemaet?</a:t>
            </a:r>
          </a:p>
          <a:p>
            <a:pPr marL="574562" lvl="1" indent="-342900"/>
            <a:r>
              <a:rPr lang="nb-NO" dirty="0">
                <a:hlinkClick r:id="rId3"/>
              </a:rPr>
              <a:t>Last ned frå Helsenorge.no</a:t>
            </a:r>
            <a:r>
              <a:rPr lang="nb-NO" dirty="0"/>
              <a:t>, eller</a:t>
            </a:r>
          </a:p>
          <a:p>
            <a:pPr marL="574562" lvl="1" indent="-342900"/>
            <a:r>
              <a:rPr lang="nb-NO" dirty="0"/>
              <a:t>Ring Rettleiing Helsenorge på telefon </a:t>
            </a:r>
            <a:br>
              <a:rPr lang="nb-NO" dirty="0"/>
            </a:br>
            <a:r>
              <a:rPr lang="nb-NO" dirty="0"/>
              <a:t>23 32 70 00, og be dei sende skjemaet til adressa di</a:t>
            </a:r>
          </a:p>
          <a:p>
            <a:pPr marL="574562" lvl="1" indent="-342900"/>
            <a:endParaRPr lang="nb-NO" dirty="0"/>
          </a:p>
          <a:p>
            <a:pPr marL="342900" indent="-342900"/>
            <a:r>
              <a:rPr lang="nb-NO" dirty="0"/>
              <a:t>Den som gir fullmakta må signere utfylt skjema og legge ved kopi av legitimasjonen sin</a:t>
            </a:r>
          </a:p>
        </p:txBody>
      </p:sp>
      <p:pic>
        <p:nvPicPr>
          <p:cNvPr id="5" name="Bilde 4">
            <a:extLst>
              <a:ext uri="{FF2B5EF4-FFF2-40B4-BE49-F238E27FC236}">
                <a16:creationId xmlns:a16="http://schemas.microsoft.com/office/drawing/2014/main" id="{9146D4B0-C57A-EA6C-CBEA-9861EED29C01}"/>
              </a:ext>
              <a:ext uri="{C183D7F6-B498-43B3-948B-1728B52AA6E4}">
                <adec:decorative xmlns:adec="http://schemas.microsoft.com/office/drawing/2017/decorative" val="1"/>
              </a:ext>
            </a:extLst>
          </p:cNvPr>
          <p:cNvPicPr>
            <a:picLocks noChangeAspect="1"/>
          </p:cNvPicPr>
          <p:nvPr/>
        </p:nvPicPr>
        <p:blipFill rotWithShape="1">
          <a:blip r:embed="rId4"/>
          <a:srcRect b="1718"/>
          <a:stretch/>
        </p:blipFill>
        <p:spPr>
          <a:xfrm>
            <a:off x="6767059" y="171645"/>
            <a:ext cx="4662941" cy="6514709"/>
          </a:xfrm>
          <a:prstGeom prst="rect">
            <a:avLst/>
          </a:prstGeom>
          <a:ln>
            <a:solidFill>
              <a:schemeClr val="bg1">
                <a:lumMod val="85000"/>
              </a:schemeClr>
            </a:solidFill>
          </a:ln>
        </p:spPr>
      </p:pic>
    </p:spTree>
    <p:extLst>
      <p:ext uri="{BB962C8B-B14F-4D97-AF65-F5344CB8AC3E}">
        <p14:creationId xmlns:p14="http://schemas.microsoft.com/office/powerpoint/2010/main" val="4122987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FD680C-3EB5-1290-9322-286627F76556}"/>
              </a:ext>
            </a:extLst>
          </p:cNvPr>
          <p:cNvSpPr>
            <a:spLocks noGrp="1"/>
          </p:cNvSpPr>
          <p:nvPr>
            <p:ph type="title"/>
          </p:nvPr>
        </p:nvSpPr>
        <p:spPr/>
        <p:txBody>
          <a:bodyPr/>
          <a:lstStyle/>
          <a:p>
            <a:r>
              <a:rPr lang="nb-NO" sz="3400" dirty="0"/>
              <a:t>Fullmakt på Helsenorge inkluderer </a:t>
            </a:r>
            <a:r>
              <a:rPr lang="nb-NO" sz="3400" dirty="0" err="1"/>
              <a:t>ikkje</a:t>
            </a:r>
            <a:r>
              <a:rPr lang="nb-NO" sz="3400" dirty="0"/>
              <a:t> </a:t>
            </a:r>
            <a:r>
              <a:rPr lang="nb-NO" sz="3400" dirty="0" err="1"/>
              <a:t>Helfo-tenester</a:t>
            </a:r>
            <a:endParaRPr lang="nb-NO" sz="3400" dirty="0"/>
          </a:p>
        </p:txBody>
      </p:sp>
      <p:sp>
        <p:nvSpPr>
          <p:cNvPr id="3" name="Plassholder for tekst 2">
            <a:extLst>
              <a:ext uri="{FF2B5EF4-FFF2-40B4-BE49-F238E27FC236}">
                <a16:creationId xmlns:a16="http://schemas.microsoft.com/office/drawing/2014/main" id="{7198D7B9-F65E-B080-68E0-83DC776C30A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7" name="Rektangel 6">
            <a:extLst>
              <a:ext uri="{FF2B5EF4-FFF2-40B4-BE49-F238E27FC236}">
                <a16:creationId xmlns:a16="http://schemas.microsoft.com/office/drawing/2014/main" id="{1D34B120-CBF4-EAB2-CF1D-47DC0230F42F}"/>
              </a:ext>
            </a:extLst>
          </p:cNvPr>
          <p:cNvSpPr/>
          <p:nvPr/>
        </p:nvSpPr>
        <p:spPr>
          <a:xfrm>
            <a:off x="7010401" y="1928737"/>
            <a:ext cx="4522788" cy="2924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Du treng ei eiga </a:t>
            </a:r>
            <a:r>
              <a:rPr kumimoji="0" lang="nb-NO" sz="2000" b="1" i="0" u="none" strike="noStrike" kern="1200" cap="none" spc="0" normalizeH="0" baseline="0" noProof="0" dirty="0">
                <a:ln>
                  <a:noFill/>
                </a:ln>
                <a:solidFill>
                  <a:srgbClr val="000000"/>
                </a:solidFill>
                <a:effectLst/>
                <a:uLnTx/>
                <a:uFillTx/>
                <a:latin typeface="Arial" panose="020B0604020202020204"/>
                <a:ea typeface="+mn-ea"/>
                <a:cs typeface="+mn-cs"/>
                <a:hlinkClick r:id="rId3"/>
              </a:rPr>
              <a:t>Helfo-fullmakt</a:t>
            </a: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 om du på vegner av andre skal:</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søke om Europeisk helsetrygdkort </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finne og byte fastlege</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sjekke frikort og eigendelar </a:t>
            </a:r>
          </a:p>
        </p:txBody>
      </p:sp>
      <p:pic>
        <p:nvPicPr>
          <p:cNvPr id="5" name="Bilde 4" descr="Skjermbilde av siden på Helsenorge med informasjon om Fullmakt ved kontakt med Helfo">
            <a:extLst>
              <a:ext uri="{FF2B5EF4-FFF2-40B4-BE49-F238E27FC236}">
                <a16:creationId xmlns:a16="http://schemas.microsoft.com/office/drawing/2014/main" id="{0BF302DB-B44B-E397-1E69-1FEFECB2909F}"/>
              </a:ext>
            </a:extLst>
          </p:cNvPr>
          <p:cNvPicPr>
            <a:picLocks noChangeAspect="1"/>
          </p:cNvPicPr>
          <p:nvPr/>
        </p:nvPicPr>
        <p:blipFill>
          <a:blip r:embed="rId4"/>
          <a:stretch>
            <a:fillRect/>
          </a:stretch>
        </p:blipFill>
        <p:spPr>
          <a:xfrm>
            <a:off x="623888" y="1928737"/>
            <a:ext cx="5976609" cy="4446598"/>
          </a:xfrm>
          <a:prstGeom prst="rect">
            <a:avLst/>
          </a:prstGeom>
          <a:ln>
            <a:solidFill>
              <a:schemeClr val="bg1">
                <a:lumMod val="85000"/>
              </a:schemeClr>
            </a:solidFill>
          </a:ln>
        </p:spPr>
      </p:pic>
    </p:spTree>
    <p:extLst>
      <p:ext uri="{BB962C8B-B14F-4D97-AF65-F5344CB8AC3E}">
        <p14:creationId xmlns:p14="http://schemas.microsoft.com/office/powerpoint/2010/main" val="343404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4DC4CE-91BE-792E-7D98-02913FFCEBDA}"/>
              </a:ext>
            </a:extLst>
          </p:cNvPr>
          <p:cNvSpPr>
            <a:spLocks noGrp="1"/>
          </p:cNvSpPr>
          <p:nvPr>
            <p:ph type="title"/>
          </p:nvPr>
        </p:nvSpPr>
        <p:spPr>
          <a:xfrm>
            <a:off x="627062" y="728663"/>
            <a:ext cx="5300771" cy="938212"/>
          </a:xfrm>
        </p:spPr>
        <p:txBody>
          <a:bodyPr/>
          <a:lstStyle/>
          <a:p>
            <a:r>
              <a:rPr lang="nb-NO" sz="2400" dirty="0"/>
              <a:t>Fullmakt når nokon har manglande helserettsleg samtykkekompetanse​</a:t>
            </a:r>
          </a:p>
        </p:txBody>
      </p:sp>
      <p:sp>
        <p:nvSpPr>
          <p:cNvPr id="9" name="Plassholder for tekst 8">
            <a:extLst>
              <a:ext uri="{FF2B5EF4-FFF2-40B4-BE49-F238E27FC236}">
                <a16:creationId xmlns:a16="http://schemas.microsoft.com/office/drawing/2014/main" id="{B2534739-9EC3-9E10-D3E9-BA910B5D0A4D}"/>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6" name="Plassholder for tekst 3">
            <a:extLst>
              <a:ext uri="{FF2B5EF4-FFF2-40B4-BE49-F238E27FC236}">
                <a16:creationId xmlns:a16="http://schemas.microsoft.com/office/drawing/2014/main" id="{83010ECF-A793-47E9-1B4E-E60C20D9400C}"/>
              </a:ext>
            </a:extLst>
          </p:cNvPr>
          <p:cNvSpPr>
            <a:spLocks noGrp="1"/>
          </p:cNvSpPr>
          <p:nvPr>
            <p:ph type="body" sz="quarter" idx="19"/>
          </p:nvPr>
        </p:nvSpPr>
        <p:spPr>
          <a:xfrm>
            <a:off x="627196" y="1916113"/>
            <a:ext cx="5040000" cy="4486275"/>
          </a:xfrm>
        </p:spPr>
        <p:txBody>
          <a:bodyPr vert="horz" lIns="0" tIns="0" rIns="0" bIns="0" rtlCol="0">
            <a:noAutofit/>
          </a:bodyPr>
          <a:lstStyle>
            <a:lvl1pPr marL="215989" indent="-216000" algn="l" defTabSz="914354" rtl="0" eaLnBrk="1" latinLnBrk="0" hangingPunct="1">
              <a:lnSpc>
                <a:spcPct val="100000"/>
              </a:lnSpc>
              <a:spcBef>
                <a:spcPts val="1000"/>
              </a:spcBef>
              <a:buClr>
                <a:schemeClr val="tx2"/>
              </a:buClr>
              <a:buFont typeface="Arial" panose="020B0604020202020204" pitchFamily="34" charset="0"/>
              <a:buChar char="•"/>
              <a:tabLst/>
              <a:defRPr sz="2000" kern="1200">
                <a:solidFill>
                  <a:schemeClr val="tx1"/>
                </a:solidFill>
                <a:latin typeface="+mn-lt"/>
                <a:ea typeface="+mn-ea"/>
                <a:cs typeface="Arial" panose="020B0604020202020204" pitchFamily="34" charset="0"/>
              </a:defRPr>
            </a:lvl1pPr>
            <a:lvl2pPr marL="447651" indent="-222240" algn="l" defTabSz="914354" rtl="0" eaLnBrk="1" latinLnBrk="0" hangingPunct="1">
              <a:lnSpc>
                <a:spcPct val="110000"/>
              </a:lnSpc>
              <a:spcBef>
                <a:spcPts val="600"/>
              </a:spcBef>
              <a:buClr>
                <a:schemeClr val="tx2"/>
              </a:buClr>
              <a:buFont typeface="Arial" panose="020B0604020202020204" pitchFamily="34" charset="0"/>
              <a:buChar char="•"/>
              <a:tabLst/>
              <a:defRPr sz="1800" kern="1200">
                <a:solidFill>
                  <a:schemeClr val="tx1"/>
                </a:solidFill>
                <a:latin typeface="+mn-lt"/>
                <a:ea typeface="+mn-ea"/>
                <a:cs typeface="Arial" panose="020B0604020202020204" pitchFamily="34" charset="0"/>
              </a:defRPr>
            </a:lvl2pPr>
            <a:lvl3pPr marL="668306" indent="-220652" algn="l" defTabSz="914354" rtl="0" eaLnBrk="1" latinLnBrk="0" hangingPunct="1">
              <a:lnSpc>
                <a:spcPct val="110000"/>
              </a:lnSpc>
              <a:spcBef>
                <a:spcPts val="600"/>
              </a:spcBef>
              <a:buClr>
                <a:schemeClr val="tx2"/>
              </a:buClr>
              <a:buFont typeface="Arial" panose="020B0604020202020204" pitchFamily="34" charset="0"/>
              <a:buChar char="•"/>
              <a:tabLst/>
              <a:defRPr sz="1600" kern="1200">
                <a:solidFill>
                  <a:schemeClr val="tx1"/>
                </a:solidFill>
                <a:latin typeface="+mn-lt"/>
                <a:ea typeface="+mn-ea"/>
                <a:cs typeface="Arial" panose="020B0604020202020204" pitchFamily="34" charset="0"/>
              </a:defRPr>
            </a:lvl3pPr>
            <a:lvl4pPr marL="888956" indent="-220652" algn="l" defTabSz="914354" rtl="0" eaLnBrk="1" latinLnBrk="0" hangingPunct="1">
              <a:lnSpc>
                <a:spcPct val="110000"/>
              </a:lnSpc>
              <a:spcBef>
                <a:spcPts val="600"/>
              </a:spcBef>
              <a:buClr>
                <a:schemeClr val="tx2"/>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4pPr>
            <a:lvl5pPr marL="1112783" indent="-223828" algn="l" defTabSz="914354" rtl="0" eaLnBrk="1" latinLnBrk="0" hangingPunct="1">
              <a:lnSpc>
                <a:spcPct val="110000"/>
              </a:lnSpc>
              <a:spcBef>
                <a:spcPts val="600"/>
              </a:spcBef>
              <a:buClr>
                <a:schemeClr val="tx2"/>
              </a:buClr>
              <a:buFont typeface="Arial" panose="020B0604020202020204" pitchFamily="34" charset="0"/>
              <a:buChar char="•"/>
              <a:tabLst/>
              <a:defRPr sz="1400" kern="1200">
                <a:solidFill>
                  <a:schemeClr val="tx1"/>
                </a:solidFill>
                <a:latin typeface="+mn-lt"/>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dirty="0"/>
              <a:t>Pårørande kan </a:t>
            </a:r>
            <a:r>
              <a:rPr lang="nb-NO" b="1" dirty="0"/>
              <a:t>be</a:t>
            </a:r>
            <a:r>
              <a:rPr lang="nb-NO" dirty="0"/>
              <a:t> om å få fullmakt på vegner av andre</a:t>
            </a:r>
          </a:p>
          <a:p>
            <a:r>
              <a:rPr lang="nb-NO" dirty="0"/>
              <a:t>Fullmakta er på vegner av nokon som </a:t>
            </a:r>
            <a:br>
              <a:rPr lang="nb-NO" dirty="0"/>
            </a:br>
            <a:r>
              <a:rPr lang="nb-NO" dirty="0"/>
              <a:t>er ute av stand til å vareta sine interesser og forstå kva eit samtykke inneber </a:t>
            </a:r>
          </a:p>
          <a:p>
            <a:pPr lvl="1"/>
            <a:r>
              <a:rPr lang="nb-NO" dirty="0"/>
              <a:t>Manglande helserettsleg samtykkekompetanse</a:t>
            </a:r>
          </a:p>
          <a:p>
            <a:r>
              <a:rPr lang="nb-NO" dirty="0"/>
              <a:t>Det er berre dei nærmaste pårørande som kan få ei slik fullmakt</a:t>
            </a:r>
          </a:p>
          <a:p>
            <a:r>
              <a:rPr lang="nb-NO" dirty="0"/>
              <a:t>Søk på ordet «samtykkekompetanse» på Helsenorge.no for å finne skjemaet</a:t>
            </a:r>
          </a:p>
          <a:p>
            <a:endParaRPr lang="nb-NO" dirty="0"/>
          </a:p>
        </p:txBody>
      </p:sp>
      <p:pic>
        <p:nvPicPr>
          <p:cNvPr id="7" name="Plassholder for bilde 6" descr="Person som holder hånd">
            <a:extLst>
              <a:ext uri="{FF2B5EF4-FFF2-40B4-BE49-F238E27FC236}">
                <a16:creationId xmlns:a16="http://schemas.microsoft.com/office/drawing/2014/main" id="{0ACE480F-FC52-140E-C2D9-D84ECFF1D783}"/>
              </a:ext>
            </a:extLst>
          </p:cNvPr>
          <p:cNvPicPr>
            <a:picLocks noGrp="1" noChangeAspect="1"/>
          </p:cNvPicPr>
          <p:nvPr>
            <p:ph type="pic" sz="quarter" idx="17"/>
          </p:nvPr>
        </p:nvPicPr>
        <p:blipFill>
          <a:blip r:embed="rId3"/>
          <a:srcRect l="20346" r="20346"/>
          <a:stretch/>
        </p:blipFill>
        <p:spPr>
          <a:xfrm>
            <a:off x="6097200" y="0"/>
            <a:ext cx="6094800" cy="6858000"/>
          </a:xfrm>
        </p:spPr>
      </p:pic>
    </p:spTree>
    <p:extLst>
      <p:ext uri="{BB962C8B-B14F-4D97-AF65-F5344CB8AC3E}">
        <p14:creationId xmlns:p14="http://schemas.microsoft.com/office/powerpoint/2010/main" val="188216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F5EA37-2F99-BCF1-C563-CCD17628AF92}"/>
              </a:ext>
            </a:extLst>
          </p:cNvPr>
          <p:cNvSpPr>
            <a:spLocks noGrp="1"/>
          </p:cNvSpPr>
          <p:nvPr>
            <p:ph type="title"/>
          </p:nvPr>
        </p:nvSpPr>
        <p:spPr/>
        <p:txBody>
          <a:bodyPr/>
          <a:lstStyle/>
          <a:p>
            <a:r>
              <a:rPr lang="nb-NO" dirty="0"/>
              <a:t>Bruk av framtidsfullmakt​</a:t>
            </a:r>
          </a:p>
        </p:txBody>
      </p:sp>
      <p:sp>
        <p:nvSpPr>
          <p:cNvPr id="5" name="Plassholder for tekst 4">
            <a:extLst>
              <a:ext uri="{FF2B5EF4-FFF2-40B4-BE49-F238E27FC236}">
                <a16:creationId xmlns:a16="http://schemas.microsoft.com/office/drawing/2014/main" id="{DFBC0461-DB15-CF61-D725-225C1AE53000}"/>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B11E8EFA-1386-5949-4C38-56F7C677EE40}"/>
              </a:ext>
            </a:extLst>
          </p:cNvPr>
          <p:cNvSpPr>
            <a:spLocks noGrp="1"/>
          </p:cNvSpPr>
          <p:nvPr>
            <p:ph type="body" sz="quarter" idx="19"/>
          </p:nvPr>
        </p:nvSpPr>
        <p:spPr>
          <a:xfrm>
            <a:off x="623888" y="1643062"/>
            <a:ext cx="5040000" cy="4486275"/>
          </a:xfrm>
        </p:spPr>
        <p:txBody>
          <a:bodyPr/>
          <a:lstStyle/>
          <a:p>
            <a:pPr marL="342900" indent="-342900" fontAlgn="base">
              <a:lnSpc>
                <a:spcPts val="2175"/>
              </a:lnSpc>
            </a:pPr>
            <a:r>
              <a:rPr lang="en-US" dirty="0">
                <a:solidFill>
                  <a:srgbClr val="000000"/>
                </a:solidFill>
                <a:latin typeface="Arial" panose="020B0604020202020204" pitchFamily="34" charset="0"/>
              </a:rPr>
              <a:t>Ei </a:t>
            </a:r>
            <a:r>
              <a:rPr lang="en-US" dirty="0" err="1">
                <a:solidFill>
                  <a:srgbClr val="000000"/>
                </a:solidFill>
                <a:latin typeface="Arial" panose="020B0604020202020204" pitchFamily="34" charset="0"/>
              </a:rPr>
              <a:t>framtidsfullmakt</a:t>
            </a:r>
            <a:r>
              <a:rPr lang="en-US" dirty="0">
                <a:solidFill>
                  <a:srgbClr val="000000"/>
                </a:solidFill>
                <a:latin typeface="Arial" panose="020B0604020202020204" pitchFamily="34" charset="0"/>
              </a:rPr>
              <a:t> er eit </a:t>
            </a:r>
            <a:r>
              <a:rPr lang="en-US" dirty="0" err="1">
                <a:solidFill>
                  <a:srgbClr val="000000"/>
                </a:solidFill>
                <a:latin typeface="Arial" panose="020B0604020202020204" pitchFamily="34" charset="0"/>
              </a:rPr>
              <a:t>privat</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alternativ</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til</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verjemål</a:t>
            </a:r>
            <a:endParaRPr lang="en-US" dirty="0">
              <a:solidFill>
                <a:srgbClr val="000000"/>
              </a:solidFill>
              <a:latin typeface="Arial" panose="020B0604020202020204" pitchFamily="34" charset="0"/>
            </a:endParaRPr>
          </a:p>
          <a:p>
            <a:pPr marL="342900" indent="-342900" fontAlgn="base">
              <a:lnSpc>
                <a:spcPts val="2175"/>
              </a:lnSpc>
            </a:pPr>
            <a:r>
              <a:rPr lang="nb-NO" dirty="0">
                <a:solidFill>
                  <a:srgbClr val="000000"/>
                </a:solidFill>
                <a:latin typeface="Arial" panose="020B0604020202020204" pitchFamily="34" charset="0"/>
              </a:rPr>
              <a:t>Pårørande kan bruke framtidsfullmakt for å få tilgang til Helsenorge på vegner av den som har gitt framtidsfullmakta </a:t>
            </a:r>
            <a:r>
              <a:rPr lang="en-US" dirty="0">
                <a:solidFill>
                  <a:srgbClr val="000000"/>
                </a:solidFill>
                <a:latin typeface="Arial" panose="020B0604020202020204" pitchFamily="34" charset="0"/>
              </a:rPr>
              <a:t>​</a:t>
            </a:r>
          </a:p>
          <a:p>
            <a:pPr marL="342900" indent="-342900" fontAlgn="base">
              <a:lnSpc>
                <a:spcPts val="2175"/>
              </a:lnSpc>
            </a:pPr>
            <a:r>
              <a:rPr lang="nb-NO" b="0" i="0" u="none" strike="noStrike" dirty="0">
                <a:solidFill>
                  <a:srgbClr val="000000"/>
                </a:solidFill>
                <a:effectLst/>
                <a:latin typeface="Arial" panose="020B0604020202020204" pitchFamily="34" charset="0"/>
              </a:rPr>
              <a:t>Føreset:</a:t>
            </a:r>
            <a:r>
              <a:rPr lang="en-US" b="0" i="0" dirty="0">
                <a:solidFill>
                  <a:srgbClr val="000000"/>
                </a:solidFill>
                <a:effectLst/>
                <a:latin typeface="Arial" panose="020B0604020202020204" pitchFamily="34" charset="0"/>
              </a:rPr>
              <a:t>​</a:t>
            </a:r>
          </a:p>
          <a:p>
            <a:pPr marL="574562" lvl="1" indent="-342900" fontAlgn="base">
              <a:lnSpc>
                <a:spcPts val="2175"/>
              </a:lnSpc>
            </a:pPr>
            <a:r>
              <a:rPr lang="nb-NO" b="0" i="0" u="none" strike="noStrike" dirty="0">
                <a:solidFill>
                  <a:srgbClr val="000000"/>
                </a:solidFill>
                <a:effectLst/>
                <a:latin typeface="Arial" panose="020B0604020202020204" pitchFamily="34" charset="0"/>
              </a:rPr>
              <a:t>Fullmakta må omfatte områda "personlege forhold" og/eller "helse" for å vere gyldig for Helsenorge</a:t>
            </a:r>
            <a:r>
              <a:rPr lang="en-US" b="0" i="0" dirty="0">
                <a:solidFill>
                  <a:srgbClr val="000000"/>
                </a:solidFill>
                <a:effectLst/>
                <a:latin typeface="Arial" panose="020B0604020202020204" pitchFamily="34" charset="0"/>
              </a:rPr>
              <a:t>​</a:t>
            </a:r>
          </a:p>
          <a:p>
            <a:pPr marL="574562" lvl="1" indent="-342900" fontAlgn="base">
              <a:lnSpc>
                <a:spcPts val="2175"/>
              </a:lnSpc>
            </a:pPr>
            <a:r>
              <a:rPr lang="nb-NO" b="0" i="0" u="none" strike="noStrike" dirty="0">
                <a:solidFill>
                  <a:srgbClr val="000000"/>
                </a:solidFill>
                <a:effectLst/>
                <a:latin typeface="Arial" panose="020B0604020202020204" pitchFamily="34" charset="0"/>
              </a:rPr>
              <a:t>Framtidsfullmakta må vere stadfest av Statsforvaltaren</a:t>
            </a:r>
            <a:r>
              <a:rPr lang="en-US" b="0" i="0" dirty="0">
                <a:solidFill>
                  <a:srgbClr val="000000"/>
                </a:solidFill>
                <a:effectLst/>
                <a:latin typeface="Arial" panose="020B0604020202020204" pitchFamily="34" charset="0"/>
              </a:rPr>
              <a:t>​</a:t>
            </a:r>
          </a:p>
          <a:p>
            <a:pPr marL="342900" indent="-342900"/>
            <a:r>
              <a:rPr lang="nb-NO" dirty="0"/>
              <a:t>Pårørande går fram på same måte på Helsenorge.no som ved «Fullmakt når nokon har manglande helserettsleg samtykkekompetanse»</a:t>
            </a:r>
          </a:p>
        </p:txBody>
      </p:sp>
      <p:pic>
        <p:nvPicPr>
          <p:cNvPr id="4100" name="Picture 4" descr="Eldre mann med briller sammen med barnebarnet sitt">
            <a:extLst>
              <a:ext uri="{FF2B5EF4-FFF2-40B4-BE49-F238E27FC236}">
                <a16:creationId xmlns:a16="http://schemas.microsoft.com/office/drawing/2014/main" id="{0385C8C9-98FF-265E-D7AA-07B0136626E4}"/>
              </a:ext>
            </a:extLst>
          </p:cNvPr>
          <p:cNvPicPr>
            <a:picLocks noGrp="1" noChangeAspect="1" noChangeArrowheads="1"/>
          </p:cNvPicPr>
          <p:nvPr>
            <p:ph type="pic" sz="quarter" idx="17"/>
          </p:nvPr>
        </p:nvPicPr>
        <p:blipFill>
          <a:blip r:embed="rId3">
            <a:extLst>
              <a:ext uri="{28A0092B-C50C-407E-A947-70E740481C1C}">
                <a14:useLocalDpi xmlns:a14="http://schemas.microsoft.com/office/drawing/2010/main" val="0"/>
              </a:ext>
            </a:extLst>
          </a:blip>
          <a:srcRect l="20357" r="2035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38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FAC2C2C-16BA-8AF9-60C3-B2E674DB21F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D007D0D-85CA-939D-769C-FAFD1478BDCE}"/>
              </a:ext>
            </a:extLst>
          </p:cNvPr>
          <p:cNvSpPr>
            <a:spLocks noGrp="1"/>
          </p:cNvSpPr>
          <p:nvPr>
            <p:ph type="title"/>
          </p:nvPr>
        </p:nvSpPr>
        <p:spPr>
          <a:xfrm>
            <a:off x="627196" y="728662"/>
            <a:ext cx="10905992" cy="612776"/>
          </a:xfrm>
        </p:spPr>
        <p:txBody>
          <a:bodyPr/>
          <a:lstStyle/>
          <a:p>
            <a:r>
              <a:rPr lang="nb-NO" sz="3400" dirty="0"/>
              <a:t>Få hjelp med fullmakt og representasjon på Helsenorge</a:t>
            </a:r>
          </a:p>
        </p:txBody>
      </p:sp>
      <p:sp>
        <p:nvSpPr>
          <p:cNvPr id="9" name="Plassholder for tekst 8">
            <a:extLst>
              <a:ext uri="{FF2B5EF4-FFF2-40B4-BE49-F238E27FC236}">
                <a16:creationId xmlns:a16="http://schemas.microsoft.com/office/drawing/2014/main" id="{CECD9BF7-4F23-AD5F-D7A3-E90335A07679}"/>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TekstSylinder 3">
            <a:extLst>
              <a:ext uri="{FF2B5EF4-FFF2-40B4-BE49-F238E27FC236}">
                <a16:creationId xmlns:a16="http://schemas.microsoft.com/office/drawing/2014/main" id="{F8874544-93E4-CD87-D669-6EF58D87D8E0}"/>
              </a:ext>
            </a:extLst>
          </p:cNvPr>
          <p:cNvSpPr txBox="1"/>
          <p:nvPr/>
        </p:nvSpPr>
        <p:spPr>
          <a:xfrm>
            <a:off x="5051798" y="2488415"/>
            <a:ext cx="7140202" cy="70788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Om du eller dine pårørande ønsker hjelp kan de </a:t>
            </a:r>
            <a:b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ringe Rettleiing Helsenorge:</a:t>
            </a:r>
          </a:p>
        </p:txBody>
      </p:sp>
      <p:sp>
        <p:nvSpPr>
          <p:cNvPr id="5" name="TekstSylinder 4">
            <a:extLst>
              <a:ext uri="{FF2B5EF4-FFF2-40B4-BE49-F238E27FC236}">
                <a16:creationId xmlns:a16="http://schemas.microsoft.com/office/drawing/2014/main" id="{8EB3807C-AAF9-F655-30D4-5F98D485F3A1}"/>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CB476DF9-A522-5FD4-C9D4-B7DFC654F51F}"/>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Ope kvardagar mellom 08:00-15:30</a:t>
            </a:r>
          </a:p>
        </p:txBody>
      </p:sp>
      <p:pic>
        <p:nvPicPr>
          <p:cNvPr id="8" name="Grafikk 7">
            <a:extLst>
              <a:ext uri="{FF2B5EF4-FFF2-40B4-BE49-F238E27FC236}">
                <a16:creationId xmlns:a16="http://schemas.microsoft.com/office/drawing/2014/main" id="{CBE0731B-0972-62CF-A74B-BDFB29CEE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3178972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5</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Om bruk av tenester på Helsenorge</a:t>
            </a:r>
          </a:p>
        </p:txBody>
      </p:sp>
    </p:spTree>
    <p:extLst>
      <p:ext uri="{BB962C8B-B14F-4D97-AF65-F5344CB8AC3E}">
        <p14:creationId xmlns:p14="http://schemas.microsoft.com/office/powerpoint/2010/main" val="9385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1</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wrap="none"/>
          <a:lstStyle/>
          <a:p>
            <a:r>
              <a:rPr lang="nb-NO" dirty="0"/>
              <a:t>Kva Helsenorge er og kva vi kan gjere der</a:t>
            </a:r>
          </a:p>
        </p:txBody>
      </p:sp>
    </p:spTree>
    <p:extLst>
      <p:ext uri="{BB962C8B-B14F-4D97-AF65-F5344CB8AC3E}">
        <p14:creationId xmlns:p14="http://schemas.microsoft.com/office/powerpoint/2010/main" val="127249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3D9689-C935-0B26-C530-6E753819A89F}"/>
              </a:ext>
            </a:extLst>
          </p:cNvPr>
          <p:cNvSpPr>
            <a:spLocks noGrp="1"/>
          </p:cNvSpPr>
          <p:nvPr>
            <p:ph type="title" idx="4294967295"/>
          </p:nvPr>
        </p:nvSpPr>
        <p:spPr>
          <a:xfrm>
            <a:off x="627196" y="-612776"/>
            <a:ext cx="10905992" cy="612776"/>
          </a:xfrm>
        </p:spPr>
        <p:txBody>
          <a:bodyPr vert="horz" lIns="0" tIns="0" rIns="0" bIns="0" rtlCol="0" anchor="b">
            <a:noAutofit/>
          </a:bodyPr>
          <a:lstStyle/>
          <a:p>
            <a:r>
              <a:rPr lang="nb-NO" dirty="0"/>
              <a:t>Framsida til Helsenorge.no når testpersonen Kurt Håkon har logga inn</a:t>
            </a:r>
          </a:p>
        </p:txBody>
      </p:sp>
      <p:pic>
        <p:nvPicPr>
          <p:cNvPr id="4" name="Bilde 3" descr="Skjermbilde av innlogget forside på Helsenorge">
            <a:extLst>
              <a:ext uri="{FF2B5EF4-FFF2-40B4-BE49-F238E27FC236}">
                <a16:creationId xmlns:a16="http://schemas.microsoft.com/office/drawing/2014/main" id="{4CE513ED-0146-71D3-4876-E9C3FBDE814C}"/>
              </a:ext>
            </a:extLst>
          </p:cNvPr>
          <p:cNvPicPr>
            <a:picLocks noChangeAspect="1"/>
          </p:cNvPicPr>
          <p:nvPr/>
        </p:nvPicPr>
        <p:blipFill>
          <a:blip r:embed="rId3"/>
          <a:stretch>
            <a:fillRect/>
          </a:stretch>
        </p:blipFill>
        <p:spPr>
          <a:xfrm>
            <a:off x="1556322" y="0"/>
            <a:ext cx="9079356" cy="6858000"/>
          </a:xfrm>
          <a:prstGeom prst="rect">
            <a:avLst/>
          </a:prstGeom>
          <a:ln>
            <a:solidFill>
              <a:schemeClr val="bg1">
                <a:lumMod val="85000"/>
              </a:schemeClr>
            </a:solidFill>
          </a:ln>
        </p:spPr>
      </p:pic>
    </p:spTree>
    <p:extLst>
      <p:ext uri="{BB962C8B-B14F-4D97-AF65-F5344CB8AC3E}">
        <p14:creationId xmlns:p14="http://schemas.microsoft.com/office/powerpoint/2010/main" val="271320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6CD1D4A2-61CA-51D6-788C-441552CDCB79}"/>
              </a:ext>
            </a:extLst>
          </p:cNvPr>
          <p:cNvSpPr>
            <a:spLocks noGrp="1"/>
          </p:cNvSpPr>
          <p:nvPr>
            <p:ph type="title" idx="4294967295"/>
          </p:nvPr>
        </p:nvSpPr>
        <p:spPr>
          <a:xfrm>
            <a:off x="627196" y="-612776"/>
            <a:ext cx="10905992" cy="612776"/>
          </a:xfrm>
        </p:spPr>
        <p:txBody>
          <a:bodyPr vert="horz" lIns="0" tIns="0" rIns="0" bIns="0" rtlCol="0" anchor="b">
            <a:noAutofit/>
          </a:bodyPr>
          <a:lstStyle/>
          <a:p>
            <a:r>
              <a:rPr lang="nb-NO" dirty="0"/>
              <a:t>Knappane «Fastlegen din», «Helsekontaktane din», «Bestill time», «Forny resept», «Skriv melding» når testpersonen Kurt Håkon er logga inn på Helsenorge</a:t>
            </a:r>
          </a:p>
        </p:txBody>
      </p:sp>
      <p:pic>
        <p:nvPicPr>
          <p:cNvPr id="2" name="Bilde 1" descr="Skjermbilde av innlogget forside på Helsenorge med markering av knappene &quot;Fastlegen din&quot;, &quot;Helsekontaktene dine&quot;, &quot;Bestill time&quot;, &quot;Forny resept&quot; og &quot;Skriv melding&quot;">
            <a:extLst>
              <a:ext uri="{FF2B5EF4-FFF2-40B4-BE49-F238E27FC236}">
                <a16:creationId xmlns:a16="http://schemas.microsoft.com/office/drawing/2014/main" id="{A3FD6422-318C-9FCC-BB7B-37AB5566CB89}"/>
              </a:ext>
            </a:extLst>
          </p:cNvPr>
          <p:cNvPicPr>
            <a:picLocks noChangeAspect="1"/>
          </p:cNvPicPr>
          <p:nvPr/>
        </p:nvPicPr>
        <p:blipFill>
          <a:blip r:embed="rId3"/>
          <a:stretch>
            <a:fillRect/>
          </a:stretch>
        </p:blipFill>
        <p:spPr>
          <a:xfrm>
            <a:off x="1556322" y="0"/>
            <a:ext cx="9079356" cy="6858000"/>
          </a:xfrm>
          <a:prstGeom prst="rect">
            <a:avLst/>
          </a:prstGeom>
          <a:ln>
            <a:solidFill>
              <a:schemeClr val="bg1">
                <a:lumMod val="85000"/>
              </a:schemeClr>
            </a:solidFill>
          </a:ln>
        </p:spPr>
      </p:pic>
      <p:sp>
        <p:nvSpPr>
          <p:cNvPr id="6" name="Rektangel 5">
            <a:extLst>
              <a:ext uri="{FF2B5EF4-FFF2-40B4-BE49-F238E27FC236}">
                <a16:creationId xmlns:a16="http://schemas.microsoft.com/office/drawing/2014/main" id="{0F8A7CAF-BF8C-4042-FA86-288E6A27D240}"/>
              </a:ext>
              <a:ext uri="{C183D7F6-B498-43B3-948B-1728B52AA6E4}">
                <adec:decorative xmlns:adec="http://schemas.microsoft.com/office/drawing/2017/decorative" val="1"/>
              </a:ext>
            </a:extLst>
          </p:cNvPr>
          <p:cNvSpPr/>
          <p:nvPr/>
        </p:nvSpPr>
        <p:spPr>
          <a:xfrm>
            <a:off x="2731077" y="2672194"/>
            <a:ext cx="3385705" cy="115252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0D2500CB-8594-4157-4074-73B48B538700}"/>
              </a:ext>
              <a:ext uri="{C183D7F6-B498-43B3-948B-1728B52AA6E4}">
                <adec:decorative xmlns:adec="http://schemas.microsoft.com/office/drawing/2017/decorative" val="1"/>
              </a:ext>
            </a:extLst>
          </p:cNvPr>
          <p:cNvSpPr/>
          <p:nvPr/>
        </p:nvSpPr>
        <p:spPr>
          <a:xfrm>
            <a:off x="6243637" y="2672626"/>
            <a:ext cx="3385705" cy="115252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F0527148-D015-614A-1B48-D8CC6A2CE0E6}"/>
              </a:ext>
              <a:ext uri="{C183D7F6-B498-43B3-948B-1728B52AA6E4}">
                <adec:decorative xmlns:adec="http://schemas.microsoft.com/office/drawing/2017/decorative" val="1"/>
              </a:ext>
            </a:extLst>
          </p:cNvPr>
          <p:cNvSpPr/>
          <p:nvPr/>
        </p:nvSpPr>
        <p:spPr>
          <a:xfrm>
            <a:off x="2649682" y="4727864"/>
            <a:ext cx="7086600" cy="789709"/>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7892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96CA2E-780F-C202-083A-71054E625686}"/>
              </a:ext>
            </a:extLst>
          </p:cNvPr>
          <p:cNvSpPr>
            <a:spLocks noGrp="1"/>
          </p:cNvSpPr>
          <p:nvPr>
            <p:ph type="title"/>
          </p:nvPr>
        </p:nvSpPr>
        <p:spPr/>
        <p:txBody>
          <a:bodyPr/>
          <a:lstStyle/>
          <a:p>
            <a:r>
              <a:rPr lang="nb-NO" dirty="0"/>
              <a:t>Du skal no få meir informasjon om: </a:t>
            </a:r>
          </a:p>
        </p:txBody>
      </p:sp>
      <p:sp>
        <p:nvSpPr>
          <p:cNvPr id="3" name="Plassholder for innhold 2">
            <a:extLst>
              <a:ext uri="{FF2B5EF4-FFF2-40B4-BE49-F238E27FC236}">
                <a16:creationId xmlns:a16="http://schemas.microsoft.com/office/drawing/2014/main" id="{80CD26C9-9F6B-B81E-68EB-7AD409790895}"/>
              </a:ext>
            </a:extLst>
          </p:cNvPr>
          <p:cNvSpPr>
            <a:spLocks noGrp="1"/>
          </p:cNvSpPr>
          <p:nvPr>
            <p:ph sz="half" idx="1"/>
          </p:nvPr>
        </p:nvSpPr>
        <p:spPr>
          <a:xfrm>
            <a:off x="623888" y="2124364"/>
            <a:ext cx="5040000" cy="4004974"/>
          </a:xfrm>
        </p:spPr>
        <p:txBody>
          <a:bodyPr vert="horz" lIns="0" tIns="0" rIns="0" bIns="0" rtlCol="0" anchor="t">
            <a:noAutofit/>
          </a:bodyPr>
          <a:lstStyle/>
          <a:p>
            <a:pPr marL="215900" indent="-215900"/>
            <a:r>
              <a:rPr lang="nb-NO" sz="2400" dirty="0">
                <a:cs typeface="Arial"/>
              </a:rPr>
              <a:t>Fastlegetenester</a:t>
            </a:r>
          </a:p>
          <a:p>
            <a:pPr marL="215900" indent="-215900"/>
            <a:r>
              <a:rPr lang="nb-NO" sz="2400" dirty="0">
                <a:cs typeface="Arial"/>
              </a:rPr>
              <a:t>Innboks</a:t>
            </a:r>
            <a:endParaRPr lang="nb-NO" sz="2400" dirty="0"/>
          </a:p>
          <a:p>
            <a:pPr marL="215900" indent="-215900"/>
            <a:r>
              <a:rPr lang="nb-NO" sz="2400" dirty="0">
                <a:cs typeface="Arial"/>
              </a:rPr>
              <a:t>Reseptar</a:t>
            </a:r>
            <a:endParaRPr lang="nb-NO" sz="2400" dirty="0"/>
          </a:p>
          <a:p>
            <a:pPr marL="215900" indent="-215900"/>
            <a:r>
              <a:rPr lang="nb-NO" sz="2400" dirty="0">
                <a:cs typeface="Arial"/>
              </a:rPr>
              <a:t>Vaksinar</a:t>
            </a:r>
          </a:p>
          <a:p>
            <a:pPr marL="215900" indent="-215900"/>
            <a:r>
              <a:rPr lang="nb-NO" sz="2400" dirty="0">
                <a:cs typeface="Arial"/>
              </a:rPr>
              <a:t>Frikort og eigendelar</a:t>
            </a:r>
            <a:endParaRPr lang="nb-NO" sz="1800" dirty="0"/>
          </a:p>
          <a:p>
            <a:pPr marL="215900" indent="-215900"/>
            <a:r>
              <a:rPr lang="nb-NO" sz="2400" dirty="0">
                <a:cs typeface="Arial"/>
              </a:rPr>
              <a:t>Byte fastlege</a:t>
            </a:r>
            <a:endParaRPr lang="nb-NO" sz="1800" dirty="0"/>
          </a:p>
          <a:p>
            <a:pPr marL="215900" indent="-215900"/>
            <a:r>
              <a:rPr lang="nb-NO" sz="2400" dirty="0"/>
              <a:t>Pasientjournal</a:t>
            </a:r>
          </a:p>
          <a:p>
            <a:pPr marL="215900" indent="-215900"/>
            <a:r>
              <a:rPr lang="nb-NO" sz="2400" dirty="0"/>
              <a:t>Donorkort</a:t>
            </a:r>
          </a:p>
          <a:p>
            <a:pPr marL="0" indent="0">
              <a:buNone/>
            </a:pPr>
            <a:endParaRPr lang="nb-NO" sz="2400" dirty="0"/>
          </a:p>
          <a:p>
            <a:pPr marL="215900" indent="-215900"/>
            <a:endParaRPr lang="nb-NO" sz="2400" dirty="0"/>
          </a:p>
        </p:txBody>
      </p:sp>
      <p:sp>
        <p:nvSpPr>
          <p:cNvPr id="4" name="Plassholder for bilde 3">
            <a:extLst>
              <a:ext uri="{FF2B5EF4-FFF2-40B4-BE49-F238E27FC236}">
                <a16:creationId xmlns:a16="http://schemas.microsoft.com/office/drawing/2014/main" id="{6DA9F5C0-68A7-0F6D-D00D-067E3FD41982}"/>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nb-NO">
              <a:solidFill>
                <a:schemeClr val="accent1"/>
              </a:solidFill>
            </a:endParaRPr>
          </a:p>
        </p:txBody>
      </p:sp>
      <p:pic>
        <p:nvPicPr>
          <p:cNvPr id="9" name="Graphic 7">
            <a:extLst>
              <a:ext uri="{FF2B5EF4-FFF2-40B4-BE49-F238E27FC236}">
                <a16:creationId xmlns:a16="http://schemas.microsoft.com/office/drawing/2014/main" id="{51483D82-A4C6-CF77-6EE3-CFAA6E4D9CA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80444" y="1802451"/>
            <a:ext cx="3927111" cy="3253097"/>
          </a:xfrm>
          <a:prstGeom prst="rect">
            <a:avLst/>
          </a:prstGeom>
        </p:spPr>
      </p:pic>
    </p:spTree>
    <p:extLst>
      <p:ext uri="{BB962C8B-B14F-4D97-AF65-F5344CB8AC3E}">
        <p14:creationId xmlns:p14="http://schemas.microsoft.com/office/powerpoint/2010/main" val="391571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C66091-1F99-E1E0-6B40-F2A86C16F5A9}"/>
              </a:ext>
            </a:extLst>
          </p:cNvPr>
          <p:cNvSpPr>
            <a:spLocks noGrp="1"/>
          </p:cNvSpPr>
          <p:nvPr>
            <p:ph type="title"/>
          </p:nvPr>
        </p:nvSpPr>
        <p:spPr/>
        <p:txBody>
          <a:bodyPr/>
          <a:lstStyle/>
          <a:p>
            <a:r>
              <a:rPr lang="nb-NO" dirty="0"/>
              <a:t>Teneste: Fastlegen din</a:t>
            </a:r>
          </a:p>
        </p:txBody>
      </p:sp>
      <p:sp>
        <p:nvSpPr>
          <p:cNvPr id="8" name="Plassholder for tekst 7">
            <a:extLst>
              <a:ext uri="{FF2B5EF4-FFF2-40B4-BE49-F238E27FC236}">
                <a16:creationId xmlns:a16="http://schemas.microsoft.com/office/drawing/2014/main" id="{92D5378D-4913-9FAF-46C6-A00BBB11390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6" name="Plassholder for innhold 5">
            <a:extLst>
              <a:ext uri="{FF2B5EF4-FFF2-40B4-BE49-F238E27FC236}">
                <a16:creationId xmlns:a16="http://schemas.microsoft.com/office/drawing/2014/main" id="{4D00B8E4-C67F-16CD-EDA7-B0C61EA690A4}"/>
              </a:ext>
            </a:extLst>
          </p:cNvPr>
          <p:cNvSpPr>
            <a:spLocks noGrp="1"/>
          </p:cNvSpPr>
          <p:nvPr>
            <p:ph sz="half" idx="2"/>
          </p:nvPr>
        </p:nvSpPr>
        <p:spPr/>
        <p:txBody>
          <a:bodyPr/>
          <a:lstStyle/>
          <a:p>
            <a:r>
              <a:rPr lang="nb-NO" sz="2400" dirty="0"/>
              <a:t>Kva tenester du har tilgang til, avheng av kva fastlegen din har valt å tilby på Helsenorge </a:t>
            </a:r>
          </a:p>
          <a:p>
            <a:r>
              <a:rPr lang="nb-NO" sz="2400" dirty="0"/>
              <a:t>Døme på tenester fastlegen kan tilby: </a:t>
            </a:r>
          </a:p>
          <a:p>
            <a:pPr lvl="1"/>
            <a:r>
              <a:rPr lang="nb-NO" sz="1800" dirty="0"/>
              <a:t>Fornye resept</a:t>
            </a:r>
          </a:p>
          <a:p>
            <a:pPr lvl="1"/>
            <a:r>
              <a:rPr lang="nb-NO" sz="1800" dirty="0"/>
              <a:t>Bestille time</a:t>
            </a:r>
          </a:p>
          <a:p>
            <a:pPr lvl="1"/>
            <a:r>
              <a:rPr lang="nb-NO" sz="1800" dirty="0"/>
              <a:t>Starte e-konsultasjon</a:t>
            </a:r>
          </a:p>
          <a:p>
            <a:pPr lvl="1"/>
            <a:r>
              <a:rPr lang="nb-NO" sz="1800" dirty="0"/>
              <a:t>Kontakte legekontoret (resepsjonen)</a:t>
            </a:r>
          </a:p>
          <a:p>
            <a:r>
              <a:rPr lang="nb-NO" sz="2400" dirty="0"/>
              <a:t>Ved kontakt via Helsenorge har fastlegen krav om å svare deg i løpet av 5 arbeidsdagar</a:t>
            </a:r>
          </a:p>
          <a:p>
            <a:r>
              <a:rPr lang="nb-NO" sz="2400" dirty="0"/>
              <a:t>Dersom fastlegen har lagt ut informasjonsmelding til pasientane sine kan du sjå denne på Helsenorge</a:t>
            </a:r>
          </a:p>
          <a:p>
            <a:endParaRPr lang="nb-NO" dirty="0"/>
          </a:p>
        </p:txBody>
      </p:sp>
      <p:pic>
        <p:nvPicPr>
          <p:cNvPr id="7" name="Bilde 6" descr="Skjermbilde av knappen for tjenesten Fastlegen din">
            <a:extLst>
              <a:ext uri="{FF2B5EF4-FFF2-40B4-BE49-F238E27FC236}">
                <a16:creationId xmlns:a16="http://schemas.microsoft.com/office/drawing/2014/main" id="{6ED3A6A6-5DBD-EA1B-2B9C-8DDCBA34FA9E}"/>
              </a:ext>
            </a:extLst>
          </p:cNvPr>
          <p:cNvPicPr>
            <a:picLocks noChangeAspect="1"/>
          </p:cNvPicPr>
          <p:nvPr/>
        </p:nvPicPr>
        <p:blipFill>
          <a:blip r:embed="rId3"/>
          <a:srcRect l="12843" t="39394" r="49046" b="43636"/>
          <a:stretch/>
        </p:blipFill>
        <p:spPr>
          <a:xfrm>
            <a:off x="623888" y="1916115"/>
            <a:ext cx="3213022" cy="1080656"/>
          </a:xfrm>
          <a:prstGeom prst="rect">
            <a:avLst/>
          </a:prstGeom>
          <a:ln>
            <a:solidFill>
              <a:schemeClr val="bg1">
                <a:lumMod val="85000"/>
              </a:schemeClr>
            </a:solidFill>
          </a:ln>
        </p:spPr>
      </p:pic>
    </p:spTree>
    <p:extLst>
      <p:ext uri="{BB962C8B-B14F-4D97-AF65-F5344CB8AC3E}">
        <p14:creationId xmlns:p14="http://schemas.microsoft.com/office/powerpoint/2010/main" val="155010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C5FC0B2-9257-F5A4-F3F6-4436B0C10D4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CBCE8592-AE1B-DA95-1B1F-FB154053A441}"/>
              </a:ext>
            </a:extLst>
          </p:cNvPr>
          <p:cNvSpPr>
            <a:spLocks noGrp="1"/>
          </p:cNvSpPr>
          <p:nvPr>
            <p:ph type="title"/>
          </p:nvPr>
        </p:nvSpPr>
        <p:spPr/>
        <p:txBody>
          <a:bodyPr/>
          <a:lstStyle/>
          <a:p>
            <a:r>
              <a:rPr lang="nb-NO" dirty="0"/>
              <a:t>Teneste: Innboks</a:t>
            </a:r>
          </a:p>
        </p:txBody>
      </p:sp>
      <p:sp>
        <p:nvSpPr>
          <p:cNvPr id="7" name="Plassholder for tekst 6">
            <a:extLst>
              <a:ext uri="{FF2B5EF4-FFF2-40B4-BE49-F238E27FC236}">
                <a16:creationId xmlns:a16="http://schemas.microsoft.com/office/drawing/2014/main" id="{AF72A47B-6481-9F86-B643-65D1B6C9FD5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FC097C42-CD1D-9AD5-B837-094029E41DDE}"/>
              </a:ext>
            </a:extLst>
          </p:cNvPr>
          <p:cNvSpPr>
            <a:spLocks noGrp="1"/>
          </p:cNvSpPr>
          <p:nvPr>
            <p:ph sz="half" idx="2"/>
          </p:nvPr>
        </p:nvSpPr>
        <p:spPr/>
        <p:txBody>
          <a:bodyPr/>
          <a:lstStyle/>
          <a:p>
            <a:r>
              <a:rPr lang="nb-NO" dirty="0"/>
              <a:t>I innboksen har du oversikt over alle meldingane du har fått og sendt til helsetenesta via Helsenorge </a:t>
            </a:r>
          </a:p>
          <a:p>
            <a:pPr lvl="1"/>
            <a:r>
              <a:rPr lang="nb-NO" dirty="0"/>
              <a:t>Meldingane kan til dømes vere frå fastlegen din, frå kommunale helsetenester eller innkalling til time på sjukehus </a:t>
            </a:r>
          </a:p>
          <a:p>
            <a:r>
              <a:rPr lang="nb-NO" dirty="0"/>
              <a:t>For å lese ei melding trykker du på «Sjå detaljar» i Innboks</a:t>
            </a:r>
          </a:p>
          <a:p>
            <a:r>
              <a:rPr lang="nb-NO" dirty="0"/>
              <a:t>Du kan trykke på «Skriv ny melding» i Innboks om du vil sjå kva helsekontaktar du kan skrive melding til via Helsenorge</a:t>
            </a:r>
          </a:p>
          <a:p>
            <a:r>
              <a:rPr lang="nb-NO" dirty="0"/>
              <a:t>Varslar frå Helsenorge</a:t>
            </a:r>
          </a:p>
          <a:p>
            <a:pPr lvl="1"/>
            <a:r>
              <a:rPr lang="nb-NO" dirty="0"/>
              <a:t>Du får beskjed frå Helsenorge på SMS og/eller e-post om nye meldingar og brev</a:t>
            </a:r>
          </a:p>
          <a:p>
            <a:pPr lvl="1"/>
            <a:r>
              <a:rPr lang="nb-NO" dirty="0"/>
              <a:t>Du vil få påminning om ulesne meldingar og brev etter 4 dagar </a:t>
            </a:r>
          </a:p>
          <a:p>
            <a:pPr lvl="1"/>
            <a:r>
              <a:rPr lang="nb-NO" dirty="0"/>
              <a:t>Om du brukar Helsenorge-appen får du pushvarsel på mobilen din i staden for varsel på SMS og e-post</a:t>
            </a:r>
          </a:p>
          <a:p>
            <a:endParaRPr lang="nb-NO" dirty="0"/>
          </a:p>
        </p:txBody>
      </p:sp>
      <p:pic>
        <p:nvPicPr>
          <p:cNvPr id="6" name="Bilde 5" descr="Skjermbilde av knappen for tjenesten Innboks">
            <a:extLst>
              <a:ext uri="{FF2B5EF4-FFF2-40B4-BE49-F238E27FC236}">
                <a16:creationId xmlns:a16="http://schemas.microsoft.com/office/drawing/2014/main" id="{9CFE2B88-0366-7181-E58C-4B7BC3FC718E}"/>
              </a:ext>
            </a:extLst>
          </p:cNvPr>
          <p:cNvPicPr>
            <a:picLocks noChangeAspect="1"/>
          </p:cNvPicPr>
          <p:nvPr/>
        </p:nvPicPr>
        <p:blipFill>
          <a:blip r:embed="rId3"/>
          <a:stretch>
            <a:fillRect/>
          </a:stretch>
        </p:blipFill>
        <p:spPr>
          <a:xfrm>
            <a:off x="623888" y="1916115"/>
            <a:ext cx="2105439" cy="1921357"/>
          </a:xfrm>
          <a:prstGeom prst="rect">
            <a:avLst/>
          </a:prstGeom>
          <a:ln>
            <a:solidFill>
              <a:schemeClr val="bg1">
                <a:lumMod val="85000"/>
              </a:schemeClr>
            </a:solidFill>
          </a:ln>
        </p:spPr>
      </p:pic>
    </p:spTree>
    <p:extLst>
      <p:ext uri="{BB962C8B-B14F-4D97-AF65-F5344CB8AC3E}">
        <p14:creationId xmlns:p14="http://schemas.microsoft.com/office/powerpoint/2010/main" val="200879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35AB44-8EEC-29E1-E728-C3A952FF17E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9B8215C-7BD2-ADE9-2030-D34D4CA5FE08}"/>
              </a:ext>
            </a:extLst>
          </p:cNvPr>
          <p:cNvSpPr>
            <a:spLocks noGrp="1"/>
          </p:cNvSpPr>
          <p:nvPr>
            <p:ph type="title"/>
          </p:nvPr>
        </p:nvSpPr>
        <p:spPr/>
        <p:txBody>
          <a:bodyPr/>
          <a:lstStyle/>
          <a:p>
            <a:r>
              <a:rPr lang="nb-NO" dirty="0"/>
              <a:t>Teneste: Reseptar</a:t>
            </a:r>
          </a:p>
        </p:txBody>
      </p:sp>
      <p:sp>
        <p:nvSpPr>
          <p:cNvPr id="7" name="Plassholder for tekst 6">
            <a:extLst>
              <a:ext uri="{FF2B5EF4-FFF2-40B4-BE49-F238E27FC236}">
                <a16:creationId xmlns:a16="http://schemas.microsoft.com/office/drawing/2014/main" id="{42A04369-E1DD-070F-9B9D-8D4D7DEE3B0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1EAD4F00-1EFB-9A02-1349-C0017F631D4F}"/>
              </a:ext>
            </a:extLst>
          </p:cNvPr>
          <p:cNvSpPr>
            <a:spLocks noGrp="1"/>
          </p:cNvSpPr>
          <p:nvPr>
            <p:ph sz="half" idx="2"/>
          </p:nvPr>
        </p:nvSpPr>
        <p:spPr/>
        <p:txBody>
          <a:bodyPr/>
          <a:lstStyle/>
          <a:p>
            <a:r>
              <a:rPr lang="nb-NO" sz="1800" dirty="0" err="1"/>
              <a:t>Tenesta</a:t>
            </a:r>
            <a:r>
              <a:rPr lang="nb-NO" sz="1800" dirty="0"/>
              <a:t> Reseptar gir deg oversikt over alle medisinane dine og status for reseptane</a:t>
            </a:r>
          </a:p>
          <a:p>
            <a:pPr lvl="1"/>
            <a:r>
              <a:rPr lang="nb-NO" sz="1400" dirty="0"/>
              <a:t>Under fanen «Reseptar» ser du aktive reseptar og utleveringar dei siste 12 månadane</a:t>
            </a:r>
          </a:p>
          <a:p>
            <a:pPr lvl="1"/>
            <a:r>
              <a:rPr lang="nb-NO" sz="1400" dirty="0"/>
              <a:t>Under fanen «Resepthistorikk» finn du alle reseptar og utleveringar tre år tilbake i tid, både aktive og utgåtte reseptar</a:t>
            </a:r>
          </a:p>
          <a:p>
            <a:r>
              <a:rPr lang="nb-NO" sz="1800" dirty="0"/>
              <a:t>Om du ønsker meir informasjon om ein av reseptane dine, kan du trykke på «Sjå detaljar» på resepten</a:t>
            </a:r>
          </a:p>
          <a:p>
            <a:pPr lvl="1"/>
            <a:r>
              <a:rPr lang="nb-NO" sz="1400" dirty="0"/>
              <a:t>Der kan du blant anna sjå: dosering, kven resepten blei rekvirert av, når resepten blei rekvirert og talet på utleveringar</a:t>
            </a:r>
          </a:p>
          <a:p>
            <a:r>
              <a:rPr lang="nb-NO" sz="1800" dirty="0"/>
              <a:t>Det finst ein utskriftsvenleg versjon av reseptoversikta di heilt nedst på Reseptar-sida</a:t>
            </a:r>
          </a:p>
          <a:p>
            <a:r>
              <a:rPr lang="nb-NO" sz="1800" dirty="0"/>
              <a:t>Du kan på Helsenorge be om fornying av </a:t>
            </a:r>
            <a:r>
              <a:rPr lang="nb-NO" sz="1800" dirty="0" err="1"/>
              <a:t>reseptane</a:t>
            </a:r>
            <a:r>
              <a:rPr lang="nb-NO" sz="1800" dirty="0"/>
              <a:t> dine, dersom fastlegen din tilbyr denne tenesta</a:t>
            </a:r>
          </a:p>
          <a:p>
            <a:pPr lvl="1"/>
            <a:r>
              <a:rPr lang="nb-NO" sz="1400" dirty="0"/>
              <a:t>Trykk på «Forny resept» for å sjå om tenesta er tilgjengeleg</a:t>
            </a:r>
          </a:p>
          <a:p>
            <a:endParaRPr lang="nb-NO" dirty="0"/>
          </a:p>
        </p:txBody>
      </p:sp>
      <p:pic>
        <p:nvPicPr>
          <p:cNvPr id="6" name="Bilde 5" descr="Skjermbilde av knappen for tjenesten Resepter">
            <a:extLst>
              <a:ext uri="{FF2B5EF4-FFF2-40B4-BE49-F238E27FC236}">
                <a16:creationId xmlns:a16="http://schemas.microsoft.com/office/drawing/2014/main" id="{E3882535-A023-F923-3AB0-EF703F3D5D06}"/>
              </a:ext>
            </a:extLst>
          </p:cNvPr>
          <p:cNvPicPr>
            <a:picLocks noChangeAspect="1"/>
          </p:cNvPicPr>
          <p:nvPr/>
        </p:nvPicPr>
        <p:blipFill rotWithShape="1">
          <a:blip r:embed="rId3"/>
          <a:srcRect t="3550" r="2593"/>
          <a:stretch/>
        </p:blipFill>
        <p:spPr>
          <a:xfrm>
            <a:off x="623888" y="1918935"/>
            <a:ext cx="2319514" cy="2103791"/>
          </a:xfrm>
          <a:prstGeom prst="rect">
            <a:avLst/>
          </a:prstGeom>
          <a:ln w="6350">
            <a:solidFill>
              <a:schemeClr val="bg1">
                <a:lumMod val="85000"/>
              </a:schemeClr>
            </a:solidFill>
          </a:ln>
        </p:spPr>
      </p:pic>
    </p:spTree>
    <p:extLst>
      <p:ext uri="{BB962C8B-B14F-4D97-AF65-F5344CB8AC3E}">
        <p14:creationId xmlns:p14="http://schemas.microsoft.com/office/powerpoint/2010/main" val="53356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41E790A-689A-BACC-59C6-31E3C81D9BE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902AAEE-139C-6540-C90F-9C4D1DCBA0AB}"/>
              </a:ext>
            </a:extLst>
          </p:cNvPr>
          <p:cNvSpPr>
            <a:spLocks noGrp="1"/>
          </p:cNvSpPr>
          <p:nvPr>
            <p:ph type="title"/>
          </p:nvPr>
        </p:nvSpPr>
        <p:spPr/>
        <p:txBody>
          <a:bodyPr/>
          <a:lstStyle/>
          <a:p>
            <a:r>
              <a:rPr lang="nb-NO" dirty="0"/>
              <a:t>Teneste: Vaksinar</a:t>
            </a:r>
          </a:p>
        </p:txBody>
      </p:sp>
      <p:sp>
        <p:nvSpPr>
          <p:cNvPr id="7" name="Plassholder for tekst 6">
            <a:extLst>
              <a:ext uri="{FF2B5EF4-FFF2-40B4-BE49-F238E27FC236}">
                <a16:creationId xmlns:a16="http://schemas.microsoft.com/office/drawing/2014/main" id="{571FAAAE-5267-18E3-667E-140E5094E051}"/>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C6ECC9D9-8CD4-7A86-0EBA-665D892EBBC9}"/>
              </a:ext>
            </a:extLst>
          </p:cNvPr>
          <p:cNvSpPr>
            <a:spLocks noGrp="1"/>
          </p:cNvSpPr>
          <p:nvPr>
            <p:ph sz="half" idx="2"/>
          </p:nvPr>
        </p:nvSpPr>
        <p:spPr/>
        <p:txBody>
          <a:bodyPr/>
          <a:lstStyle/>
          <a:p>
            <a:r>
              <a:rPr lang="nb-NO" dirty="0"/>
              <a:t>Tenesta Vaksiner gir deg oversikt over kva vaksinar du har tatt</a:t>
            </a:r>
          </a:p>
          <a:p>
            <a:pPr lvl="1"/>
            <a:r>
              <a:rPr lang="nb-NO" dirty="0"/>
              <a:t>I oversikta blir alle vaksinane viste dine som er registrerte i Nasjonalt vaksinasjonsregister (SYSVAK)</a:t>
            </a:r>
          </a:p>
          <a:p>
            <a:r>
              <a:rPr lang="nb-NO" dirty="0"/>
              <a:t>Om du ønsker, kan du skrive ut vaksinasjonskortet ditt</a:t>
            </a:r>
          </a:p>
          <a:p>
            <a:pPr lvl="1"/>
            <a:r>
              <a:rPr lang="nb-NO" dirty="0"/>
              <a:t>Trykk på «Viser utskriftsvenleg versjon på engelsk og norsk» nedst på Vaksiner-sida</a:t>
            </a:r>
          </a:p>
          <a:p>
            <a:endParaRPr lang="nb-NO" dirty="0"/>
          </a:p>
        </p:txBody>
      </p:sp>
      <p:pic>
        <p:nvPicPr>
          <p:cNvPr id="6" name="Bilde 5" descr="Skjermbilde av knappen for tjenesten Vaksiner">
            <a:extLst>
              <a:ext uri="{FF2B5EF4-FFF2-40B4-BE49-F238E27FC236}">
                <a16:creationId xmlns:a16="http://schemas.microsoft.com/office/drawing/2014/main" id="{4FE6A0DD-B57C-8E6C-884E-CC579CEF7A73}"/>
              </a:ext>
            </a:extLst>
          </p:cNvPr>
          <p:cNvPicPr>
            <a:picLocks noChangeAspect="1"/>
          </p:cNvPicPr>
          <p:nvPr/>
        </p:nvPicPr>
        <p:blipFill rotWithShape="1">
          <a:blip r:embed="rId3"/>
          <a:srcRect l="2101" t="4651" r="1866" b="2615"/>
          <a:stretch/>
        </p:blipFill>
        <p:spPr>
          <a:xfrm>
            <a:off x="623888" y="1916115"/>
            <a:ext cx="2314222" cy="2314222"/>
          </a:xfrm>
          <a:prstGeom prst="rect">
            <a:avLst/>
          </a:prstGeom>
          <a:ln>
            <a:solidFill>
              <a:schemeClr val="bg1">
                <a:lumMod val="85000"/>
              </a:schemeClr>
            </a:solidFill>
          </a:ln>
        </p:spPr>
      </p:pic>
    </p:spTree>
    <p:extLst>
      <p:ext uri="{BB962C8B-B14F-4D97-AF65-F5344CB8AC3E}">
        <p14:creationId xmlns:p14="http://schemas.microsoft.com/office/powerpoint/2010/main" val="23989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658D8A4-5A0D-1A33-71C7-1BD407A3DD9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854930B-A283-B53F-0F9C-D0F82B7AEED5}"/>
              </a:ext>
            </a:extLst>
          </p:cNvPr>
          <p:cNvSpPr>
            <a:spLocks noGrp="1"/>
          </p:cNvSpPr>
          <p:nvPr>
            <p:ph type="title"/>
          </p:nvPr>
        </p:nvSpPr>
        <p:spPr/>
        <p:txBody>
          <a:bodyPr/>
          <a:lstStyle/>
          <a:p>
            <a:r>
              <a:rPr lang="nb-NO" dirty="0"/>
              <a:t>Teneste: Frikort og eigendelar</a:t>
            </a:r>
          </a:p>
        </p:txBody>
      </p:sp>
      <p:sp>
        <p:nvSpPr>
          <p:cNvPr id="7" name="Plassholder for tekst 6">
            <a:extLst>
              <a:ext uri="{FF2B5EF4-FFF2-40B4-BE49-F238E27FC236}">
                <a16:creationId xmlns:a16="http://schemas.microsoft.com/office/drawing/2014/main" id="{DC2CB4F0-4230-8DBF-086F-C501B19C4DBA}"/>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45F7D115-B9B0-3F7B-08FE-0878386F23CE}"/>
              </a:ext>
            </a:extLst>
          </p:cNvPr>
          <p:cNvSpPr>
            <a:spLocks noGrp="1"/>
          </p:cNvSpPr>
          <p:nvPr>
            <p:ph sz="half" idx="2"/>
          </p:nvPr>
        </p:nvSpPr>
        <p:spPr/>
        <p:txBody>
          <a:bodyPr/>
          <a:lstStyle/>
          <a:p>
            <a:r>
              <a:rPr lang="nb-NO" dirty="0"/>
              <a:t>Tenesta Frikort og eigendelar gir oversikt over dine betalte eigendelar og du kan sjå kor mykje det er igjen før du får frikort</a:t>
            </a:r>
          </a:p>
          <a:p>
            <a:pPr lvl="1"/>
            <a:r>
              <a:rPr lang="nb-NO" dirty="0"/>
              <a:t>Du kan sjå kva behandlarar og tenester som utløyser godkjende eigendelar</a:t>
            </a:r>
          </a:p>
          <a:p>
            <a:pPr lvl="1"/>
            <a:r>
              <a:rPr lang="nb-NO" dirty="0"/>
              <a:t>Du kan sjå historikk for eigendelar og frikort to år tilbake i tid</a:t>
            </a:r>
          </a:p>
          <a:p>
            <a:r>
              <a:rPr lang="nb-NO" dirty="0"/>
              <a:t>Om du har fått frikort, finn du ein digital versjon på denne sida og kan vise frikortet herfrå til helsetenesta </a:t>
            </a:r>
          </a:p>
          <a:p>
            <a:pPr lvl="1"/>
            <a:r>
              <a:rPr lang="nb-NO" dirty="0"/>
              <a:t>Du vil òg få melding i innboksen din på Helsenorge når du får innvilga frikort</a:t>
            </a:r>
          </a:p>
          <a:p>
            <a:endParaRPr lang="nb-NO" dirty="0"/>
          </a:p>
        </p:txBody>
      </p:sp>
      <p:pic>
        <p:nvPicPr>
          <p:cNvPr id="6" name="Bilde 5" descr="Skjermbilde av knappen for tjenesten Frikort og egenandeler">
            <a:extLst>
              <a:ext uri="{FF2B5EF4-FFF2-40B4-BE49-F238E27FC236}">
                <a16:creationId xmlns:a16="http://schemas.microsoft.com/office/drawing/2014/main" id="{0D74B77B-FAC7-B573-7B62-75B80A2288EB}"/>
              </a:ext>
            </a:extLst>
          </p:cNvPr>
          <p:cNvPicPr>
            <a:picLocks noChangeAspect="1"/>
          </p:cNvPicPr>
          <p:nvPr/>
        </p:nvPicPr>
        <p:blipFill rotWithShape="1">
          <a:blip r:embed="rId3"/>
          <a:srcRect l="3180" t="3669" r="3180" b="2066"/>
          <a:stretch/>
        </p:blipFill>
        <p:spPr>
          <a:xfrm>
            <a:off x="623888" y="1916115"/>
            <a:ext cx="2336801" cy="2325511"/>
          </a:xfrm>
          <a:prstGeom prst="rect">
            <a:avLst/>
          </a:prstGeom>
          <a:ln>
            <a:solidFill>
              <a:schemeClr val="bg1">
                <a:lumMod val="85000"/>
              </a:schemeClr>
            </a:solidFill>
          </a:ln>
        </p:spPr>
      </p:pic>
    </p:spTree>
    <p:extLst>
      <p:ext uri="{BB962C8B-B14F-4D97-AF65-F5344CB8AC3E}">
        <p14:creationId xmlns:p14="http://schemas.microsoft.com/office/powerpoint/2010/main" val="87527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D0FBD17-9E98-98FA-2D0C-CB9452DC066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9B5B3DC-93CA-44BF-786F-771C87785BEE}"/>
              </a:ext>
            </a:extLst>
          </p:cNvPr>
          <p:cNvSpPr>
            <a:spLocks noGrp="1"/>
          </p:cNvSpPr>
          <p:nvPr>
            <p:ph type="title"/>
          </p:nvPr>
        </p:nvSpPr>
        <p:spPr/>
        <p:txBody>
          <a:bodyPr/>
          <a:lstStyle/>
          <a:p>
            <a:r>
              <a:rPr lang="nb-NO" dirty="0"/>
              <a:t>Teneste: Byte fastlege</a:t>
            </a:r>
          </a:p>
        </p:txBody>
      </p:sp>
      <p:sp>
        <p:nvSpPr>
          <p:cNvPr id="7" name="Plassholder for tekst 6">
            <a:extLst>
              <a:ext uri="{FF2B5EF4-FFF2-40B4-BE49-F238E27FC236}">
                <a16:creationId xmlns:a16="http://schemas.microsoft.com/office/drawing/2014/main" id="{AAF56E28-FF36-B78F-C0DE-883DC9E6D3D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517C0100-F154-0958-7088-39F906F5C39E}"/>
              </a:ext>
            </a:extLst>
          </p:cNvPr>
          <p:cNvSpPr>
            <a:spLocks noGrp="1"/>
          </p:cNvSpPr>
          <p:nvPr>
            <p:ph sz="half" idx="2"/>
          </p:nvPr>
        </p:nvSpPr>
        <p:spPr/>
        <p:txBody>
          <a:bodyPr/>
          <a:lstStyle/>
          <a:p>
            <a:r>
              <a:rPr lang="nb-NO" dirty="0" err="1"/>
              <a:t>Tenesta</a:t>
            </a:r>
            <a:r>
              <a:rPr lang="nb-NO" dirty="0"/>
              <a:t> Byte fastlege gir deg høve til å søke etter ledige fastlegar og byte fastlege</a:t>
            </a:r>
          </a:p>
          <a:p>
            <a:pPr lvl="1"/>
            <a:r>
              <a:rPr lang="nb-NO" dirty="0"/>
              <a:t>Du kan søke opp ein fastlege basert på område eller namn på fastlegen eller legekontoret</a:t>
            </a:r>
          </a:p>
          <a:p>
            <a:pPr lvl="1"/>
            <a:r>
              <a:rPr lang="nb-NO" dirty="0"/>
              <a:t>Deretter får du ei oversikt over alle fastlegane i området, du kan sjå fastlegekontor, ledige plassar og talet på på venteliste</a:t>
            </a:r>
          </a:p>
          <a:p>
            <a:pPr lvl="1"/>
            <a:r>
              <a:rPr lang="nb-NO" dirty="0"/>
              <a:t>Du ser òg om du kan velje å byte, sette deg på venteliste eller om byte ikkje er mogleg</a:t>
            </a:r>
          </a:p>
        </p:txBody>
      </p:sp>
      <p:pic>
        <p:nvPicPr>
          <p:cNvPr id="6" name="Bilde 5" descr="Skjermbilde av knappen for tjenesten Bytte fastlege">
            <a:extLst>
              <a:ext uri="{FF2B5EF4-FFF2-40B4-BE49-F238E27FC236}">
                <a16:creationId xmlns:a16="http://schemas.microsoft.com/office/drawing/2014/main" id="{C23BA4ED-5235-3A2C-9805-3E54512CA3F1}"/>
              </a:ext>
            </a:extLst>
          </p:cNvPr>
          <p:cNvPicPr>
            <a:picLocks noChangeAspect="1"/>
          </p:cNvPicPr>
          <p:nvPr/>
        </p:nvPicPr>
        <p:blipFill rotWithShape="1">
          <a:blip r:embed="rId3"/>
          <a:srcRect t="3001" b="2207"/>
          <a:stretch/>
        </p:blipFill>
        <p:spPr>
          <a:xfrm>
            <a:off x="623888" y="1916115"/>
            <a:ext cx="2362200" cy="2356556"/>
          </a:xfrm>
          <a:prstGeom prst="rect">
            <a:avLst/>
          </a:prstGeom>
          <a:ln>
            <a:solidFill>
              <a:schemeClr val="bg1">
                <a:lumMod val="85000"/>
              </a:schemeClr>
            </a:solidFill>
          </a:ln>
        </p:spPr>
      </p:pic>
    </p:spTree>
    <p:extLst>
      <p:ext uri="{BB962C8B-B14F-4D97-AF65-F5344CB8AC3E}">
        <p14:creationId xmlns:p14="http://schemas.microsoft.com/office/powerpoint/2010/main" val="248693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FA4C39F-1D23-3DBE-F26A-0586ED33A74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361BA13-14CD-4F73-BA61-58AC610BE99F}"/>
              </a:ext>
            </a:extLst>
          </p:cNvPr>
          <p:cNvSpPr>
            <a:spLocks noGrp="1"/>
          </p:cNvSpPr>
          <p:nvPr>
            <p:ph type="title"/>
          </p:nvPr>
        </p:nvSpPr>
        <p:spPr/>
        <p:txBody>
          <a:bodyPr/>
          <a:lstStyle/>
          <a:p>
            <a:r>
              <a:rPr lang="nb-NO" dirty="0"/>
              <a:t>Teneste: Pasientjournal</a:t>
            </a:r>
          </a:p>
        </p:txBody>
      </p:sp>
      <p:sp>
        <p:nvSpPr>
          <p:cNvPr id="8" name="Plassholder for tekst 7">
            <a:extLst>
              <a:ext uri="{FF2B5EF4-FFF2-40B4-BE49-F238E27FC236}">
                <a16:creationId xmlns:a16="http://schemas.microsoft.com/office/drawing/2014/main" id="{A3CB7CA7-3738-23CB-F671-01C734120145}"/>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3" name="Plassholder for innhold 2">
            <a:extLst>
              <a:ext uri="{FF2B5EF4-FFF2-40B4-BE49-F238E27FC236}">
                <a16:creationId xmlns:a16="http://schemas.microsoft.com/office/drawing/2014/main" id="{36876C46-834D-953D-1FD2-B06416A2A4F0}"/>
              </a:ext>
            </a:extLst>
          </p:cNvPr>
          <p:cNvSpPr>
            <a:spLocks noGrp="1"/>
          </p:cNvSpPr>
          <p:nvPr>
            <p:ph sz="half" idx="2"/>
          </p:nvPr>
        </p:nvSpPr>
        <p:spPr/>
        <p:txBody>
          <a:bodyPr/>
          <a:lstStyle/>
          <a:p>
            <a:r>
              <a:rPr lang="nb-NO" dirty="0"/>
              <a:t>I tenesta Pasientjournal på Helsenorge kan du sjå utvalde journaldokument frå sjukehus </a:t>
            </a:r>
          </a:p>
          <a:p>
            <a:pPr lvl="1"/>
            <a:r>
              <a:rPr lang="nb-NO" dirty="0"/>
              <a:t>I framtida vil du òg kunne sjå journaldokument frå fastlegen eller kommunen på Helsenorge</a:t>
            </a:r>
          </a:p>
          <a:p>
            <a:pPr lvl="1"/>
            <a:r>
              <a:rPr lang="nb-NO" dirty="0"/>
              <a:t>Du kan søke på dato, dokumenttype, eller utvalde ord frå journalen</a:t>
            </a:r>
          </a:p>
          <a:p>
            <a:pPr lvl="1"/>
            <a:r>
              <a:rPr lang="nb-NO" dirty="0"/>
              <a:t>Filtrering på 1 år står på, og må fjernast om du ønsker å sjå journaldokument lenger enn 1 år tilbake i tid</a:t>
            </a:r>
          </a:p>
          <a:p>
            <a:pPr lvl="1"/>
            <a:r>
              <a:rPr lang="nb-NO" dirty="0"/>
              <a:t>Det er mogleg å enten opne dokument og/eller lagre dei på eigen pc/mobil </a:t>
            </a:r>
          </a:p>
          <a:p>
            <a:r>
              <a:rPr lang="nb-NO" dirty="0"/>
              <a:t>Om du har spørsmål til innhaldet i journaldokument i Pasientjournal, må du kontakte det aktuelle sjukehuset</a:t>
            </a:r>
          </a:p>
          <a:p>
            <a:endParaRPr lang="nb-NO" dirty="0"/>
          </a:p>
        </p:txBody>
      </p:sp>
      <p:pic>
        <p:nvPicPr>
          <p:cNvPr id="6" name="Bilde 5" descr="Skjermbilde av knappen for tjenesten Pasientjournal">
            <a:extLst>
              <a:ext uri="{FF2B5EF4-FFF2-40B4-BE49-F238E27FC236}">
                <a16:creationId xmlns:a16="http://schemas.microsoft.com/office/drawing/2014/main" id="{EB6B097B-F1E7-20CA-09D4-3BF1EFFE44B3}"/>
              </a:ext>
            </a:extLst>
          </p:cNvPr>
          <p:cNvPicPr>
            <a:picLocks noChangeAspect="1"/>
          </p:cNvPicPr>
          <p:nvPr/>
        </p:nvPicPr>
        <p:blipFill>
          <a:blip r:embed="rId3"/>
          <a:stretch>
            <a:fillRect/>
          </a:stretch>
        </p:blipFill>
        <p:spPr>
          <a:xfrm>
            <a:off x="623888" y="1916115"/>
            <a:ext cx="2361600" cy="2196386"/>
          </a:xfrm>
          <a:prstGeom prst="rect">
            <a:avLst/>
          </a:prstGeom>
          <a:ln>
            <a:solidFill>
              <a:schemeClr val="bg1">
                <a:lumMod val="85000"/>
              </a:schemeClr>
            </a:solidFill>
          </a:ln>
        </p:spPr>
      </p:pic>
    </p:spTree>
    <p:extLst>
      <p:ext uri="{BB962C8B-B14F-4D97-AF65-F5344CB8AC3E}">
        <p14:creationId xmlns:p14="http://schemas.microsoft.com/office/powerpoint/2010/main" val="85054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85D3AC-FAEA-8AD5-33E7-1D583EDE422F}"/>
              </a:ext>
            </a:extLst>
          </p:cNvPr>
          <p:cNvSpPr>
            <a:spLocks noGrp="1"/>
          </p:cNvSpPr>
          <p:nvPr>
            <p:ph type="title"/>
          </p:nvPr>
        </p:nvSpPr>
        <p:spPr>
          <a:xfrm>
            <a:off x="627196" y="728663"/>
            <a:ext cx="5040000" cy="938385"/>
          </a:xfrm>
        </p:spPr>
        <p:txBody>
          <a:bodyPr/>
          <a:lstStyle/>
          <a:p>
            <a:r>
              <a:rPr lang="nb-NO" dirty="0"/>
              <a:t>Kva er Helsenorge?</a:t>
            </a:r>
          </a:p>
        </p:txBody>
      </p:sp>
      <p:sp>
        <p:nvSpPr>
          <p:cNvPr id="8" name="Plassholder for tekst 7">
            <a:extLst>
              <a:ext uri="{FF2B5EF4-FFF2-40B4-BE49-F238E27FC236}">
                <a16:creationId xmlns:a16="http://schemas.microsoft.com/office/drawing/2014/main" id="{F5F66329-EEF5-E512-3E94-4863FCE7411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0CEFA238-1005-EE02-9CD9-840A4240EFFE}"/>
              </a:ext>
            </a:extLst>
          </p:cNvPr>
          <p:cNvSpPr>
            <a:spLocks noGrp="1"/>
          </p:cNvSpPr>
          <p:nvPr>
            <p:ph type="body" sz="quarter" idx="19"/>
          </p:nvPr>
        </p:nvSpPr>
        <p:spPr>
          <a:xfrm>
            <a:off x="627196" y="1916113"/>
            <a:ext cx="5040000" cy="4486275"/>
          </a:xfrm>
        </p:spPr>
        <p:txBody>
          <a:bodyPr/>
          <a:lstStyle/>
          <a:p>
            <a:r>
              <a:rPr lang="nb-NO" sz="2400" dirty="0"/>
              <a:t>Helsenorge er ein app og </a:t>
            </a:r>
            <a:br>
              <a:rPr lang="nb-NO" sz="2400" dirty="0"/>
            </a:br>
            <a:r>
              <a:rPr lang="nb-NO" sz="2400" dirty="0"/>
              <a:t>ein nettstad for deg som innbyggar</a:t>
            </a:r>
          </a:p>
          <a:p>
            <a:r>
              <a:rPr lang="nb-NO" sz="2400" dirty="0"/>
              <a:t>På Helsenorge finn du informasjon om helse og du kan logge inn for å bruke digitale helsetenester</a:t>
            </a:r>
          </a:p>
          <a:p>
            <a:endParaRPr lang="nb-NO" sz="2400" dirty="0"/>
          </a:p>
        </p:txBody>
      </p:sp>
      <p:pic>
        <p:nvPicPr>
          <p:cNvPr id="9" name="Plassholder for bilde 8" descr="Person holder nettbrett i hendene innlogget på Helsenorge">
            <a:extLst>
              <a:ext uri="{FF2B5EF4-FFF2-40B4-BE49-F238E27FC236}">
                <a16:creationId xmlns:a16="http://schemas.microsoft.com/office/drawing/2014/main" id="{E3675058-D476-9BDF-3F4D-7FC23A8A9CB8}"/>
              </a:ext>
            </a:extLst>
          </p:cNvPr>
          <p:cNvPicPr>
            <a:picLocks noGrp="1" noChangeAspect="1"/>
          </p:cNvPicPr>
          <p:nvPr>
            <p:ph type="pic" sz="quarter" idx="17"/>
          </p:nvPr>
        </p:nvPicPr>
        <p:blipFill>
          <a:blip r:embed="rId3"/>
          <a:srcRect l="20388" r="20388"/>
          <a:stretch/>
        </p:blipFill>
        <p:spPr>
          <a:xfrm>
            <a:off x="6097200" y="0"/>
            <a:ext cx="6094800" cy="6858000"/>
          </a:xfrm>
        </p:spPr>
      </p:pic>
    </p:spTree>
    <p:extLst>
      <p:ext uri="{BB962C8B-B14F-4D97-AF65-F5344CB8AC3E}">
        <p14:creationId xmlns:p14="http://schemas.microsoft.com/office/powerpoint/2010/main" val="122205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A9EE315-5601-48F7-D215-269F4639321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2A28F33B-2556-9B27-B34D-1FF7D11D1ABE}"/>
              </a:ext>
            </a:extLst>
          </p:cNvPr>
          <p:cNvSpPr>
            <a:spLocks noGrp="1"/>
          </p:cNvSpPr>
          <p:nvPr>
            <p:ph type="title"/>
          </p:nvPr>
        </p:nvSpPr>
        <p:spPr/>
        <p:txBody>
          <a:bodyPr/>
          <a:lstStyle/>
          <a:p>
            <a:r>
              <a:rPr lang="nb-NO" dirty="0"/>
              <a:t>Teneste: Donorkort</a:t>
            </a:r>
          </a:p>
        </p:txBody>
      </p:sp>
      <p:sp>
        <p:nvSpPr>
          <p:cNvPr id="7" name="Plassholder for tekst 6">
            <a:extLst>
              <a:ext uri="{FF2B5EF4-FFF2-40B4-BE49-F238E27FC236}">
                <a16:creationId xmlns:a16="http://schemas.microsoft.com/office/drawing/2014/main" id="{470455B6-7F61-F9D7-E6B3-B349E1909FBB}"/>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innhold 3">
            <a:extLst>
              <a:ext uri="{FF2B5EF4-FFF2-40B4-BE49-F238E27FC236}">
                <a16:creationId xmlns:a16="http://schemas.microsoft.com/office/drawing/2014/main" id="{DBE6FF54-8F37-479D-6D6B-07D27A5748BA}"/>
              </a:ext>
            </a:extLst>
          </p:cNvPr>
          <p:cNvSpPr>
            <a:spLocks noGrp="1"/>
          </p:cNvSpPr>
          <p:nvPr>
            <p:ph sz="half" idx="2"/>
          </p:nvPr>
        </p:nvSpPr>
        <p:spPr/>
        <p:txBody>
          <a:bodyPr/>
          <a:lstStyle/>
          <a:p>
            <a:r>
              <a:rPr lang="nb-NO" dirty="0"/>
              <a:t>I tenesta Donorkort på Helsenorge kan du opprette eit digitalt donorkort </a:t>
            </a:r>
          </a:p>
          <a:p>
            <a:r>
              <a:rPr lang="nb-NO" dirty="0"/>
              <a:t>Når du opprettar eit digitalt donorkort kan du legge til to pårørande som kjenner til standpunktet ditt, og om du vil, kan desse få ein SMS frå Helsenorge som informerer dei om ønsket ditt om å vere organdonor</a:t>
            </a:r>
          </a:p>
          <a:p>
            <a:r>
              <a:rPr lang="nb-NO" dirty="0"/>
              <a:t>Om du ønsker, kan du skrive ut donorkortet</a:t>
            </a:r>
          </a:p>
          <a:p>
            <a:pPr lvl="1"/>
            <a:r>
              <a:rPr lang="nb-NO" dirty="0"/>
              <a:t>Trykk på knappen «Utskriftsvenleg donorkort» på Donorkort-sida</a:t>
            </a:r>
          </a:p>
          <a:p>
            <a:endParaRPr lang="nb-NO" dirty="0"/>
          </a:p>
        </p:txBody>
      </p:sp>
      <p:pic>
        <p:nvPicPr>
          <p:cNvPr id="6" name="Bilde 5" descr="Skjermbilde av knappen for tjenesten Donorkort">
            <a:extLst>
              <a:ext uri="{FF2B5EF4-FFF2-40B4-BE49-F238E27FC236}">
                <a16:creationId xmlns:a16="http://schemas.microsoft.com/office/drawing/2014/main" id="{B7DA6A53-1C59-0813-8554-C332347F14BF}"/>
              </a:ext>
            </a:extLst>
          </p:cNvPr>
          <p:cNvPicPr>
            <a:picLocks noChangeAspect="1"/>
          </p:cNvPicPr>
          <p:nvPr/>
        </p:nvPicPr>
        <p:blipFill>
          <a:blip r:embed="rId3"/>
          <a:stretch>
            <a:fillRect/>
          </a:stretch>
        </p:blipFill>
        <p:spPr>
          <a:xfrm>
            <a:off x="623888" y="1916115"/>
            <a:ext cx="2293819" cy="2133785"/>
          </a:xfrm>
          <a:prstGeom prst="rect">
            <a:avLst/>
          </a:prstGeom>
          <a:ln>
            <a:solidFill>
              <a:schemeClr val="bg1">
                <a:lumMod val="85000"/>
              </a:schemeClr>
            </a:solidFill>
          </a:ln>
        </p:spPr>
      </p:pic>
    </p:spTree>
    <p:extLst>
      <p:ext uri="{BB962C8B-B14F-4D97-AF65-F5344CB8AC3E}">
        <p14:creationId xmlns:p14="http://schemas.microsoft.com/office/powerpoint/2010/main" val="40712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A8621A8-02F2-B763-D667-A743AC0C61A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72D7E8F2-FF83-BD6C-0D06-96216775FCE0}"/>
              </a:ext>
            </a:extLst>
          </p:cNvPr>
          <p:cNvSpPr>
            <a:spLocks noGrp="1"/>
          </p:cNvSpPr>
          <p:nvPr>
            <p:ph type="title"/>
          </p:nvPr>
        </p:nvSpPr>
        <p:spPr>
          <a:xfrm>
            <a:off x="627196" y="728662"/>
            <a:ext cx="10905992" cy="612776"/>
          </a:xfrm>
        </p:spPr>
        <p:txBody>
          <a:bodyPr/>
          <a:lstStyle/>
          <a:p>
            <a:r>
              <a:rPr lang="nb-NO" dirty="0"/>
              <a:t>Få hjelp med tenestene på Helsenorge</a:t>
            </a:r>
          </a:p>
        </p:txBody>
      </p:sp>
      <p:sp>
        <p:nvSpPr>
          <p:cNvPr id="9" name="Plassholder for tekst 8">
            <a:extLst>
              <a:ext uri="{FF2B5EF4-FFF2-40B4-BE49-F238E27FC236}">
                <a16:creationId xmlns:a16="http://schemas.microsoft.com/office/drawing/2014/main" id="{9E95C9A2-B35F-485D-2D69-CC1330E9C9B7}"/>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TekstSylinder 3">
            <a:extLst>
              <a:ext uri="{FF2B5EF4-FFF2-40B4-BE49-F238E27FC236}">
                <a16:creationId xmlns:a16="http://schemas.microsoft.com/office/drawing/2014/main" id="{B39E2721-6D3C-AA0B-3B5D-60F18D1607F7}"/>
              </a:ext>
            </a:extLst>
          </p:cNvPr>
          <p:cNvSpPr txBox="1"/>
          <p:nvPr/>
        </p:nvSpPr>
        <p:spPr>
          <a:xfrm>
            <a:off x="5051798" y="2796191"/>
            <a:ext cx="7140202"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dirty="0">
                <a:ln>
                  <a:noFill/>
                </a:ln>
                <a:solidFill>
                  <a:srgbClr val="000000"/>
                </a:solidFill>
                <a:effectLst/>
                <a:uLnTx/>
                <a:uFillTx/>
                <a:latin typeface="Arial" panose="020B0604020202020204"/>
                <a:ea typeface="+mn-ea"/>
                <a:cs typeface="+mn-cs"/>
              </a:rPr>
              <a:t>Om du ønsker hjelp kan du ringe Rettleiing Helsenorge:</a:t>
            </a:r>
          </a:p>
        </p:txBody>
      </p:sp>
      <p:sp>
        <p:nvSpPr>
          <p:cNvPr id="5" name="TekstSylinder 4">
            <a:extLst>
              <a:ext uri="{FF2B5EF4-FFF2-40B4-BE49-F238E27FC236}">
                <a16:creationId xmlns:a16="http://schemas.microsoft.com/office/drawing/2014/main" id="{3056D05C-3520-4DC2-EE2E-E3592D90DE35}"/>
              </a:ext>
            </a:extLst>
          </p:cNvPr>
          <p:cNvSpPr txBox="1"/>
          <p:nvPr/>
        </p:nvSpPr>
        <p:spPr>
          <a:xfrm>
            <a:off x="5051798" y="3385069"/>
            <a:ext cx="5692402" cy="110799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6600" b="1" i="0" u="none" strike="noStrike" kern="1200" cap="none" spc="0" normalizeH="0" baseline="0" noProof="0">
                <a:ln>
                  <a:noFill/>
                </a:ln>
                <a:solidFill>
                  <a:srgbClr val="015945"/>
                </a:solidFill>
                <a:effectLst/>
                <a:uLnTx/>
                <a:uFillTx/>
                <a:latin typeface="Arial" panose="020B0604020202020204"/>
                <a:ea typeface="+mn-ea"/>
                <a:cs typeface="+mn-cs"/>
              </a:rPr>
              <a:t>23 32 70 00</a:t>
            </a:r>
          </a:p>
        </p:txBody>
      </p:sp>
      <p:sp>
        <p:nvSpPr>
          <p:cNvPr id="6" name="TekstSylinder 5">
            <a:extLst>
              <a:ext uri="{FF2B5EF4-FFF2-40B4-BE49-F238E27FC236}">
                <a16:creationId xmlns:a16="http://schemas.microsoft.com/office/drawing/2014/main" id="{8CA3EB24-6A02-0608-61ED-EC32AE0C7EAF}"/>
              </a:ext>
            </a:extLst>
          </p:cNvPr>
          <p:cNvSpPr txBox="1"/>
          <p:nvPr/>
        </p:nvSpPr>
        <p:spPr>
          <a:xfrm>
            <a:off x="5102084" y="4681833"/>
            <a:ext cx="5445408" cy="40011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nb-NO" sz="2000" b="0" i="0" u="none" strike="noStrike" kern="1200" cap="none" spc="0" normalizeH="0" baseline="0" noProof="0">
                <a:ln>
                  <a:noFill/>
                </a:ln>
                <a:solidFill>
                  <a:srgbClr val="000000"/>
                </a:solidFill>
                <a:effectLst/>
                <a:uLnTx/>
                <a:uFillTx/>
                <a:latin typeface="Arial" panose="020B0604020202020204"/>
                <a:ea typeface="+mn-ea"/>
                <a:cs typeface="+mn-cs"/>
              </a:rPr>
              <a:t>Ope kvardagar mellom 08:00-15:30</a:t>
            </a:r>
          </a:p>
        </p:txBody>
      </p:sp>
      <p:pic>
        <p:nvPicPr>
          <p:cNvPr id="8" name="Grafikk 7">
            <a:extLst>
              <a:ext uri="{FF2B5EF4-FFF2-40B4-BE49-F238E27FC236}">
                <a16:creationId xmlns:a16="http://schemas.microsoft.com/office/drawing/2014/main" id="{AC74F090-C318-9180-3A84-5690C28D346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1400" y="1719748"/>
            <a:ext cx="3417540" cy="4310761"/>
          </a:xfrm>
          <a:prstGeom prst="rect">
            <a:avLst/>
          </a:prstGeom>
        </p:spPr>
      </p:pic>
    </p:spTree>
    <p:extLst>
      <p:ext uri="{BB962C8B-B14F-4D97-AF65-F5344CB8AC3E}">
        <p14:creationId xmlns:p14="http://schemas.microsoft.com/office/powerpoint/2010/main" val="411753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94369122-8529-DB68-F8AE-0878AED9F011}"/>
              </a:ext>
            </a:extLst>
          </p:cNvPr>
          <p:cNvSpPr>
            <a:spLocks noGrp="1"/>
          </p:cNvSpPr>
          <p:nvPr>
            <p:ph type="body" sz="quarter" idx="13"/>
          </p:nvPr>
        </p:nvSpPr>
        <p:spPr/>
        <p:txBody>
          <a:bodyPr/>
          <a:lstStyle/>
          <a:p>
            <a:r>
              <a:rPr lang="nb-NO"/>
              <a:t>6</a:t>
            </a:r>
          </a:p>
        </p:txBody>
      </p:sp>
      <p:sp>
        <p:nvSpPr>
          <p:cNvPr id="3" name="Tittel 2">
            <a:extLst>
              <a:ext uri="{FF2B5EF4-FFF2-40B4-BE49-F238E27FC236}">
                <a16:creationId xmlns:a16="http://schemas.microsoft.com/office/drawing/2014/main" id="{A12CAA38-ABE4-1449-9703-1346E9A1D462}"/>
              </a:ext>
            </a:extLst>
          </p:cNvPr>
          <p:cNvSpPr>
            <a:spLocks noGrp="1"/>
          </p:cNvSpPr>
          <p:nvPr>
            <p:ph type="title"/>
          </p:nvPr>
        </p:nvSpPr>
        <p:spPr/>
        <p:txBody>
          <a:bodyPr/>
          <a:lstStyle/>
          <a:p>
            <a:r>
              <a:rPr lang="nb-NO" dirty="0"/>
              <a:t>Praktiske oppgåver du kan </a:t>
            </a:r>
            <a:br>
              <a:rPr lang="nb-NO" dirty="0"/>
            </a:br>
            <a:r>
              <a:rPr lang="nb-NO" dirty="0"/>
              <a:t>prøve på Helsenorge</a:t>
            </a:r>
          </a:p>
        </p:txBody>
      </p:sp>
    </p:spTree>
    <p:extLst>
      <p:ext uri="{BB962C8B-B14F-4D97-AF65-F5344CB8AC3E}">
        <p14:creationId xmlns:p14="http://schemas.microsoft.com/office/powerpoint/2010/main" val="349023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498857-BF09-277C-B628-8ABA83EC2F01}"/>
              </a:ext>
            </a:extLst>
          </p:cNvPr>
          <p:cNvSpPr>
            <a:spLocks noGrp="1"/>
          </p:cNvSpPr>
          <p:nvPr>
            <p:ph type="title"/>
          </p:nvPr>
        </p:nvSpPr>
        <p:spPr/>
        <p:txBody>
          <a:bodyPr/>
          <a:lstStyle/>
          <a:p>
            <a:r>
              <a:rPr lang="nb-NO" dirty="0"/>
              <a:t>Praktiske oppgåver du kan prøve på Helsenorge</a:t>
            </a:r>
          </a:p>
        </p:txBody>
      </p:sp>
      <p:sp>
        <p:nvSpPr>
          <p:cNvPr id="3" name="Plassholder for tekst 2">
            <a:extLst>
              <a:ext uri="{FF2B5EF4-FFF2-40B4-BE49-F238E27FC236}">
                <a16:creationId xmlns:a16="http://schemas.microsoft.com/office/drawing/2014/main" id="{2DDBB605-38B7-91DD-BF57-277636FBDBE0}"/>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dirty="0">
              <a:solidFill>
                <a:srgbClr val="015945"/>
              </a:solidFill>
            </a:endParaRPr>
          </a:p>
        </p:txBody>
      </p:sp>
      <p:sp>
        <p:nvSpPr>
          <p:cNvPr id="4" name="Plassholder for innhold 3">
            <a:extLst>
              <a:ext uri="{FF2B5EF4-FFF2-40B4-BE49-F238E27FC236}">
                <a16:creationId xmlns:a16="http://schemas.microsoft.com/office/drawing/2014/main" id="{9A4B8832-414B-9D7C-D180-F3F65B3B8164}"/>
              </a:ext>
            </a:extLst>
          </p:cNvPr>
          <p:cNvSpPr>
            <a:spLocks noGrp="1"/>
          </p:cNvSpPr>
          <p:nvPr>
            <p:ph idx="1"/>
          </p:nvPr>
        </p:nvSpPr>
        <p:spPr>
          <a:xfrm>
            <a:off x="623888" y="1491910"/>
            <a:ext cx="11321678" cy="4637428"/>
          </a:xfrm>
        </p:spPr>
        <p:txBody>
          <a:bodyPr/>
          <a:lstStyle/>
          <a:p>
            <a:pPr marL="457189" indent="-457200">
              <a:buFont typeface="+mj-lt"/>
              <a:buAutoNum type="arabicPeriod"/>
            </a:pPr>
            <a:r>
              <a:rPr lang="nb-NO" sz="1900" b="1" dirty="0"/>
              <a:t>Logg inn på Helsenorge og trykk på knappen «Fastlegen din»: </a:t>
            </a:r>
            <a:br>
              <a:rPr lang="nb-NO" sz="1900" b="1" dirty="0"/>
            </a:br>
            <a:r>
              <a:rPr lang="nb-NO" sz="1900" dirty="0"/>
              <a:t>Sjekk om fastlegen din tilbyr tenester på Helsenorge og eventuelt kva tenester du har tilgjengeleg</a:t>
            </a:r>
          </a:p>
          <a:p>
            <a:pPr marL="457189" indent="-457200">
              <a:buFont typeface="+mj-lt"/>
              <a:buAutoNum type="arabicPeriod"/>
            </a:pPr>
            <a:r>
              <a:rPr lang="nb-NO" sz="1900" b="1" dirty="0"/>
              <a:t>Logg inn på Helsenorge og trykk på knappen «Vaksinar»: </a:t>
            </a:r>
            <a:br>
              <a:rPr lang="nb-NO" sz="1900" b="1" dirty="0"/>
            </a:br>
            <a:r>
              <a:rPr lang="nb-NO" sz="1900" dirty="0"/>
              <a:t>Om du har tatt vaksine i år, sjå om du finn han i vaksineoversikta di</a:t>
            </a:r>
          </a:p>
          <a:p>
            <a:pPr marL="457189" indent="-457200">
              <a:buFont typeface="+mj-lt"/>
              <a:buAutoNum type="arabicPeriod"/>
            </a:pPr>
            <a:r>
              <a:rPr lang="nb-NO" sz="1900" b="1" dirty="0"/>
              <a:t>Logg inn på Helsenorge og trykk på knappen «Frikort og eigendelar»: </a:t>
            </a:r>
            <a:br>
              <a:rPr lang="nb-NO" sz="1900" b="1" dirty="0"/>
            </a:br>
            <a:r>
              <a:rPr lang="nb-NO" sz="1900" dirty="0"/>
              <a:t>Sjekk kor mykje du har betalt i eigendelar i år og om du har fått frikort</a:t>
            </a:r>
          </a:p>
          <a:p>
            <a:pPr marL="457189" indent="-457200">
              <a:buFont typeface="+mj-lt"/>
              <a:buAutoNum type="arabicPeriod"/>
            </a:pPr>
            <a:r>
              <a:rPr lang="nb-NO" sz="1900" b="1" dirty="0"/>
              <a:t>Logg inn på Helsenorge og trykk på knappen «Pasientjournal»: </a:t>
            </a:r>
            <a:br>
              <a:rPr lang="nb-NO" sz="1900" b="1" dirty="0"/>
            </a:br>
            <a:r>
              <a:rPr lang="nb-NO" sz="1900" dirty="0"/>
              <a:t>Sjekk om du har nokre dokument tilgjengeleg i pasientjournalen din</a:t>
            </a:r>
          </a:p>
          <a:p>
            <a:pPr marL="457189" indent="-457200">
              <a:buFont typeface="+mj-lt"/>
              <a:buAutoNum type="arabicPeriod"/>
            </a:pPr>
            <a:r>
              <a:rPr lang="nb-NO" sz="1900" b="1" dirty="0"/>
              <a:t>Logg inn på Helsenorge og trykk på knappen «Donorkort»: </a:t>
            </a:r>
            <a:br>
              <a:rPr lang="nb-NO" sz="1900" b="1" dirty="0"/>
            </a:br>
            <a:r>
              <a:rPr lang="nb-NO" sz="1900" dirty="0"/>
              <a:t>Opprett donorkort på Helsenorge og legg til pårørande som kjenner til standpunktet ditt</a:t>
            </a:r>
          </a:p>
          <a:p>
            <a:pPr marL="457189" indent="-457200">
              <a:buFont typeface="+mj-lt"/>
              <a:buAutoNum type="arabicPeriod"/>
            </a:pPr>
            <a:r>
              <a:rPr lang="nb-NO" sz="1900" b="1" dirty="0"/>
              <a:t>Logg inn på Helsenorge og trykk på knappen «Kjernejournal»: </a:t>
            </a:r>
            <a:br>
              <a:rPr lang="nb-NO" sz="1900" b="1" dirty="0"/>
            </a:br>
            <a:r>
              <a:rPr lang="nb-NO" sz="1900" dirty="0"/>
              <a:t>Legg til kontaktpersonar/pårørande</a:t>
            </a:r>
          </a:p>
        </p:txBody>
      </p:sp>
    </p:spTree>
    <p:extLst>
      <p:ext uri="{BB962C8B-B14F-4D97-AF65-F5344CB8AC3E}">
        <p14:creationId xmlns:p14="http://schemas.microsoft.com/office/powerpoint/2010/main" val="339284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37E859-1B93-6EBF-37B5-0C18820DAF6C}"/>
              </a:ext>
            </a:extLst>
          </p:cNvPr>
          <p:cNvSpPr>
            <a:spLocks noGrp="1"/>
          </p:cNvSpPr>
          <p:nvPr>
            <p:ph type="ctrTitle"/>
          </p:nvPr>
        </p:nvSpPr>
        <p:spPr/>
        <p:txBody>
          <a:bodyPr/>
          <a:lstStyle/>
          <a:p>
            <a:r>
              <a:rPr lang="nb-NO" dirty="0"/>
              <a:t>Denne presentasjonen er utarbeidd av statsføretaket Norsk helsenett som driv Helsenorge</a:t>
            </a:r>
          </a:p>
        </p:txBody>
      </p:sp>
      <p:sp>
        <p:nvSpPr>
          <p:cNvPr id="3" name="Undertittel 2">
            <a:extLst>
              <a:ext uri="{FF2B5EF4-FFF2-40B4-BE49-F238E27FC236}">
                <a16:creationId xmlns:a16="http://schemas.microsoft.com/office/drawing/2014/main" id="{7AB172A5-E370-C99E-6C51-1BF3C9A39891}"/>
              </a:ext>
            </a:extLst>
          </p:cNvPr>
          <p:cNvSpPr>
            <a:spLocks noGrp="1"/>
          </p:cNvSpPr>
          <p:nvPr>
            <p:ph type="subTitle" idx="1"/>
          </p:nvPr>
        </p:nvSpPr>
        <p:spPr/>
        <p:txBody>
          <a:bodyPr/>
          <a:lstStyle/>
          <a:p>
            <a:r>
              <a:rPr lang="nb-NO" dirty="0"/>
              <a:t>Sist oppdatert: 31.01.2025</a:t>
            </a:r>
          </a:p>
        </p:txBody>
      </p:sp>
      <p:pic>
        <p:nvPicPr>
          <p:cNvPr id="11" name="Plassholder for bilde 10" descr="Person med mobil i hånden innlogget i Helsenorge-appen">
            <a:extLst>
              <a:ext uri="{FF2B5EF4-FFF2-40B4-BE49-F238E27FC236}">
                <a16:creationId xmlns:a16="http://schemas.microsoft.com/office/drawing/2014/main" id="{B9A68DCC-8D99-C600-A5B9-678E6F368126}"/>
              </a:ext>
            </a:extLst>
          </p:cNvPr>
          <p:cNvPicPr>
            <a:picLocks noGrp="1" noChangeAspect="1"/>
          </p:cNvPicPr>
          <p:nvPr>
            <p:ph type="pic" sz="quarter" idx="13"/>
          </p:nvPr>
        </p:nvPicPr>
        <p:blipFill>
          <a:blip r:embed="rId2"/>
          <a:srcRect l="16667" r="16667"/>
          <a:stretch>
            <a:fillRect/>
          </a:stretch>
        </p:blipFill>
        <p:spPr/>
      </p:pic>
      <p:sp>
        <p:nvSpPr>
          <p:cNvPr id="9" name="Plassholder for tekst 8">
            <a:extLst>
              <a:ext uri="{FF2B5EF4-FFF2-40B4-BE49-F238E27FC236}">
                <a16:creationId xmlns:a16="http://schemas.microsoft.com/office/drawing/2014/main" id="{017DB060-F511-AFCF-0C8A-8B63846B3AA6}"/>
              </a:ext>
            </a:extLst>
          </p:cNvPr>
          <p:cNvSpPr>
            <a:spLocks noGrp="1"/>
          </p:cNvSpPr>
          <p:nvPr>
            <p:ph type="body" sz="quarter" idx="14"/>
          </p:nvPr>
        </p:nvSpPr>
        <p:spPr/>
        <p:txBody>
          <a:bodyPr/>
          <a:lstStyle/>
          <a:p>
            <a:r>
              <a:rPr lang="nb-NO" dirty="0"/>
              <a:t>Illustrasjon: Helsenorge / </a:t>
            </a:r>
            <a:r>
              <a:rPr lang="nb-NO" dirty="0" err="1"/>
              <a:t>Mostphotos</a:t>
            </a:r>
            <a:endParaRPr lang="nb-NO" dirty="0"/>
          </a:p>
        </p:txBody>
      </p:sp>
    </p:spTree>
    <p:extLst>
      <p:ext uri="{BB962C8B-B14F-4D97-AF65-F5344CB8AC3E}">
        <p14:creationId xmlns:p14="http://schemas.microsoft.com/office/powerpoint/2010/main" val="2716704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811854-85FE-6B61-446A-4DFD5336ECBB}"/>
              </a:ext>
            </a:extLst>
          </p:cNvPr>
          <p:cNvSpPr>
            <a:spLocks noGrp="1"/>
          </p:cNvSpPr>
          <p:nvPr>
            <p:ph type="ctrTitle"/>
          </p:nvPr>
        </p:nvSpPr>
        <p:spPr>
          <a:xfrm>
            <a:off x="627196" y="1916115"/>
            <a:ext cx="7197592" cy="4213223"/>
          </a:xfrm>
        </p:spPr>
        <p:txBody>
          <a:bodyPr/>
          <a:lstStyle/>
          <a:p>
            <a:r>
              <a:rPr lang="nb-NO" dirty="0"/>
              <a:t>Helsenorge drives av </a:t>
            </a:r>
            <a:br>
              <a:rPr lang="nb-NO" dirty="0"/>
            </a:br>
            <a:r>
              <a:rPr lang="nb-NO" dirty="0"/>
              <a:t>Norsk helsenett, </a:t>
            </a:r>
            <a:br>
              <a:rPr lang="nb-NO" dirty="0"/>
            </a:br>
            <a:r>
              <a:rPr lang="nb-NO" dirty="0"/>
              <a:t>eit statsføretak eigd av Helse- og omsorgsdepartementet </a:t>
            </a:r>
            <a:br>
              <a:rPr lang="nb-NO" dirty="0"/>
            </a:br>
            <a:r>
              <a:rPr lang="nb-NO" dirty="0"/>
              <a:t> </a:t>
            </a:r>
          </a:p>
        </p:txBody>
      </p:sp>
      <p:sp>
        <p:nvSpPr>
          <p:cNvPr id="5" name="Undertittel 4">
            <a:extLst>
              <a:ext uri="{FF2B5EF4-FFF2-40B4-BE49-F238E27FC236}">
                <a16:creationId xmlns:a16="http://schemas.microsoft.com/office/drawing/2014/main" id="{815575BD-7F9A-C43F-4AFE-DE48660600A1}"/>
              </a:ext>
              <a:ext uri="{C183D7F6-B498-43B3-948B-1728B52AA6E4}">
                <adec:decorative xmlns:adec="http://schemas.microsoft.com/office/drawing/2017/decorative" val="1"/>
              </a:ext>
            </a:extLst>
          </p:cNvPr>
          <p:cNvSpPr>
            <a:spLocks noGrp="1"/>
          </p:cNvSpPr>
          <p:nvPr>
            <p:ph type="subTitle" idx="1"/>
          </p:nvPr>
        </p:nvSpPr>
        <p:spPr/>
        <p:txBody>
          <a:bodyPr/>
          <a:lstStyle/>
          <a:p>
            <a:endParaRPr lang="nb-NO"/>
          </a:p>
        </p:txBody>
      </p:sp>
      <p:sp>
        <p:nvSpPr>
          <p:cNvPr id="6" name="Plassholder for bilde 5">
            <a:extLst>
              <a:ext uri="{FF2B5EF4-FFF2-40B4-BE49-F238E27FC236}">
                <a16:creationId xmlns:a16="http://schemas.microsoft.com/office/drawing/2014/main" id="{300AB6C3-97A2-7D44-8D03-D263F823B76E}"/>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nb-NO"/>
          </a:p>
        </p:txBody>
      </p:sp>
      <p:sp>
        <p:nvSpPr>
          <p:cNvPr id="7" name="Plassholder for tekst 6">
            <a:extLst>
              <a:ext uri="{FF2B5EF4-FFF2-40B4-BE49-F238E27FC236}">
                <a16:creationId xmlns:a16="http://schemas.microsoft.com/office/drawing/2014/main" id="{D3A92213-F517-DBB8-587D-8148E07503E8}"/>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10" name="Ellipse 9">
            <a:extLst>
              <a:ext uri="{FF2B5EF4-FFF2-40B4-BE49-F238E27FC236}">
                <a16:creationId xmlns:a16="http://schemas.microsoft.com/office/drawing/2014/main" id="{FB1B0053-189E-3E4C-A6A6-81AAC5E9126A}"/>
              </a:ext>
              <a:ext uri="{C183D7F6-B498-43B3-948B-1728B52AA6E4}">
                <adec:decorative xmlns:adec="http://schemas.microsoft.com/office/drawing/2017/decorative" val="1"/>
              </a:ext>
            </a:extLst>
          </p:cNvPr>
          <p:cNvSpPr/>
          <p:nvPr/>
        </p:nvSpPr>
        <p:spPr>
          <a:xfrm>
            <a:off x="8040688" y="1916113"/>
            <a:ext cx="3240000" cy="324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orsk helsenett sin logo i tekst og med ikon">
            <a:extLst>
              <a:ext uri="{FF2B5EF4-FFF2-40B4-BE49-F238E27FC236}">
                <a16:creationId xmlns:a16="http://schemas.microsoft.com/office/drawing/2014/main" id="{64983189-A87C-D00F-AB2C-3C0C03B86677}"/>
              </a:ext>
            </a:extLst>
          </p:cNvPr>
          <p:cNvPicPr>
            <a:picLocks noChangeAspect="1"/>
          </p:cNvPicPr>
          <p:nvPr/>
        </p:nvPicPr>
        <p:blipFill>
          <a:blip r:embed="rId3"/>
          <a:stretch>
            <a:fillRect/>
          </a:stretch>
        </p:blipFill>
        <p:spPr>
          <a:xfrm>
            <a:off x="8351386" y="3422624"/>
            <a:ext cx="2618603" cy="226978"/>
          </a:xfrm>
          <a:prstGeom prst="rect">
            <a:avLst/>
          </a:prstGeom>
        </p:spPr>
      </p:pic>
    </p:spTree>
    <p:extLst>
      <p:ext uri="{BB962C8B-B14F-4D97-AF65-F5344CB8AC3E}">
        <p14:creationId xmlns:p14="http://schemas.microsoft.com/office/powerpoint/2010/main" val="56664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382C50-581F-ADE4-ACE9-997B8CF7DA95}"/>
              </a:ext>
            </a:extLst>
          </p:cNvPr>
          <p:cNvSpPr>
            <a:spLocks noGrp="1"/>
          </p:cNvSpPr>
          <p:nvPr>
            <p:ph type="title"/>
          </p:nvPr>
        </p:nvSpPr>
        <p:spPr/>
        <p:txBody>
          <a:bodyPr/>
          <a:lstStyle/>
          <a:p>
            <a:r>
              <a:rPr lang="nb-NO"/>
              <a:t>Helsenorge er hovudinngangen til offentlege helse- og omsorgstenester digitalt</a:t>
            </a:r>
          </a:p>
        </p:txBody>
      </p:sp>
      <p:sp>
        <p:nvSpPr>
          <p:cNvPr id="3" name="Plassholder for innhold 2">
            <a:extLst>
              <a:ext uri="{FF2B5EF4-FFF2-40B4-BE49-F238E27FC236}">
                <a16:creationId xmlns:a16="http://schemas.microsoft.com/office/drawing/2014/main" id="{E6762155-F041-AB07-68DC-5594734EF992}"/>
              </a:ext>
            </a:extLst>
          </p:cNvPr>
          <p:cNvSpPr>
            <a:spLocks noGrp="1"/>
          </p:cNvSpPr>
          <p:nvPr>
            <p:ph sz="half" idx="1"/>
          </p:nvPr>
        </p:nvSpPr>
        <p:spPr>
          <a:xfrm>
            <a:off x="1280162" y="4607319"/>
            <a:ext cx="7920000" cy="900000"/>
          </a:xfrm>
        </p:spPr>
        <p:txBody>
          <a:bodyPr/>
          <a:lstStyle/>
          <a:p>
            <a:r>
              <a:rPr lang="nb-NO" dirty="0"/>
              <a:t>Nasjonal helse- og samhandlingsplan 2024-2027</a:t>
            </a:r>
          </a:p>
        </p:txBody>
      </p:sp>
      <p:pic>
        <p:nvPicPr>
          <p:cNvPr id="8" name="Plassholder for bilde 6" descr="Person holder mobil i hendene innlogget på Helsenorge">
            <a:extLst>
              <a:ext uri="{FF2B5EF4-FFF2-40B4-BE49-F238E27FC236}">
                <a16:creationId xmlns:a16="http://schemas.microsoft.com/office/drawing/2014/main" id="{82DF54BC-8D03-5240-425F-604251DC2CE8}"/>
              </a:ext>
            </a:extLst>
          </p:cNvPr>
          <p:cNvPicPr>
            <a:picLocks noGrp="1" noChangeAspect="1"/>
          </p:cNvPicPr>
          <p:nvPr>
            <p:ph type="pic" sz="quarter" idx="19"/>
          </p:nvPr>
        </p:nvPicPr>
        <p:blipFill>
          <a:blip r:embed="rId3"/>
          <a:srcRect l="16747" r="16747"/>
          <a:stretch/>
        </p:blipFill>
        <p:spPr>
          <a:xfrm>
            <a:off x="9913938" y="1341438"/>
            <a:ext cx="1619250" cy="1619250"/>
          </a:xfrm>
        </p:spPr>
      </p:pic>
      <p:sp>
        <p:nvSpPr>
          <p:cNvPr id="5" name="Plassholder for tekst 4">
            <a:extLst>
              <a:ext uri="{FF2B5EF4-FFF2-40B4-BE49-F238E27FC236}">
                <a16:creationId xmlns:a16="http://schemas.microsoft.com/office/drawing/2014/main" id="{92BEC42D-17A3-EA59-CAE4-AB5E01F41880}"/>
              </a:ext>
            </a:extLst>
          </p:cNvPr>
          <p:cNvSpPr>
            <a:spLocks noGrp="1"/>
          </p:cNvSpPr>
          <p:nvPr>
            <p:ph type="body" sz="quarter" idx="20"/>
          </p:nvPr>
        </p:nvSpPr>
        <p:spPr>
          <a:xfrm>
            <a:off x="9792070" y="3168014"/>
            <a:ext cx="1741118" cy="409199"/>
          </a:xfrm>
        </p:spPr>
        <p:txBody>
          <a:bodyPr/>
          <a:lstStyle/>
          <a:p>
            <a:r>
              <a:rPr lang="nb-NO" dirty="0"/>
              <a:t>Illustrasjon: </a:t>
            </a:r>
            <a:br>
              <a:rPr lang="nb-NO" dirty="0"/>
            </a:br>
            <a:r>
              <a:rPr lang="nb-NO" dirty="0"/>
              <a:t>Helsenorge / </a:t>
            </a:r>
            <a:r>
              <a:rPr lang="nb-NO" dirty="0" err="1"/>
              <a:t>Mostphotos</a:t>
            </a:r>
            <a:endParaRPr lang="nb-NO" dirty="0"/>
          </a:p>
        </p:txBody>
      </p:sp>
    </p:spTree>
    <p:extLst>
      <p:ext uri="{BB962C8B-B14F-4D97-AF65-F5344CB8AC3E}">
        <p14:creationId xmlns:p14="http://schemas.microsoft.com/office/powerpoint/2010/main" val="19937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4D5E7D-227C-0F3E-7C6A-F370903A1495}"/>
              </a:ext>
            </a:extLst>
          </p:cNvPr>
          <p:cNvSpPr>
            <a:spLocks noGrp="1"/>
          </p:cNvSpPr>
          <p:nvPr>
            <p:ph type="title"/>
          </p:nvPr>
        </p:nvSpPr>
        <p:spPr>
          <a:xfrm>
            <a:off x="627196" y="728663"/>
            <a:ext cx="5040000" cy="938385"/>
          </a:xfrm>
        </p:spPr>
        <p:txBody>
          <a:bodyPr/>
          <a:lstStyle/>
          <a:p>
            <a:r>
              <a:rPr lang="nb-NO" dirty="0"/>
              <a:t>Føremålet til Helsenorge</a:t>
            </a:r>
          </a:p>
        </p:txBody>
      </p:sp>
      <p:sp>
        <p:nvSpPr>
          <p:cNvPr id="10" name="Plassholder for tekst 9">
            <a:extLst>
              <a:ext uri="{FF2B5EF4-FFF2-40B4-BE49-F238E27FC236}">
                <a16:creationId xmlns:a16="http://schemas.microsoft.com/office/drawing/2014/main" id="{5BBC9645-7D01-8277-CDF8-6FAE765086F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sp>
        <p:nvSpPr>
          <p:cNvPr id="4" name="Plassholder for tekst 3">
            <a:extLst>
              <a:ext uri="{FF2B5EF4-FFF2-40B4-BE49-F238E27FC236}">
                <a16:creationId xmlns:a16="http://schemas.microsoft.com/office/drawing/2014/main" id="{5271D809-B6D1-1F24-6CAB-254F919D4715}"/>
              </a:ext>
            </a:extLst>
          </p:cNvPr>
          <p:cNvSpPr>
            <a:spLocks noGrp="1"/>
          </p:cNvSpPr>
          <p:nvPr>
            <p:ph type="body" sz="quarter" idx="19"/>
          </p:nvPr>
        </p:nvSpPr>
        <p:spPr>
          <a:xfrm>
            <a:off x="627196" y="1916113"/>
            <a:ext cx="5040000" cy="4486275"/>
          </a:xfrm>
        </p:spPr>
        <p:txBody>
          <a:bodyPr/>
          <a:lstStyle/>
          <a:p>
            <a:r>
              <a:rPr lang="nb-NO"/>
              <a:t>Helsenorge skal: </a:t>
            </a:r>
          </a:p>
          <a:p>
            <a:pPr lvl="1"/>
            <a:r>
              <a:rPr lang="nb-NO"/>
              <a:t>gjere det enklare å finne fram til og velje behandlar </a:t>
            </a:r>
          </a:p>
          <a:p>
            <a:pPr lvl="1"/>
            <a:r>
              <a:rPr lang="nb-NO"/>
              <a:t>gi tilgang til eigne helseopplysningar </a:t>
            </a:r>
          </a:p>
          <a:p>
            <a:pPr lvl="1"/>
            <a:r>
              <a:rPr lang="nb-NO"/>
              <a:t>gi tilbod om sjølvbetening og høve til sjølvhjelp </a:t>
            </a:r>
          </a:p>
          <a:p>
            <a:pPr lvl="1"/>
            <a:r>
              <a:rPr lang="nb-NO"/>
              <a:t>gi informasjon og råd om god helse og livsstil, symptom, sjukdom, behandling og rettar</a:t>
            </a:r>
          </a:p>
        </p:txBody>
      </p:sp>
      <p:pic>
        <p:nvPicPr>
          <p:cNvPr id="7" name="Plassholder for bilde 6" descr="Person holder mobil i hånden innlogget på Helsenorge">
            <a:extLst>
              <a:ext uri="{FF2B5EF4-FFF2-40B4-BE49-F238E27FC236}">
                <a16:creationId xmlns:a16="http://schemas.microsoft.com/office/drawing/2014/main" id="{8B05A58A-7907-01B7-DC15-E43FB46B6097}"/>
              </a:ext>
            </a:extLst>
          </p:cNvPr>
          <p:cNvPicPr>
            <a:picLocks noGrp="1" noChangeAspect="1"/>
          </p:cNvPicPr>
          <p:nvPr>
            <p:ph type="pic" sz="quarter" idx="17"/>
          </p:nvPr>
        </p:nvPicPr>
        <p:blipFill>
          <a:blip r:embed="rId3"/>
          <a:srcRect l="20456" r="20456"/>
          <a:stretch/>
        </p:blipFill>
        <p:spPr>
          <a:xfrm>
            <a:off x="6097200" y="0"/>
            <a:ext cx="6094800" cy="6858000"/>
          </a:xfrm>
        </p:spPr>
      </p:pic>
    </p:spTree>
    <p:extLst>
      <p:ext uri="{BB962C8B-B14F-4D97-AF65-F5344CB8AC3E}">
        <p14:creationId xmlns:p14="http://schemas.microsoft.com/office/powerpoint/2010/main" val="967515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A93EBF1-A3A0-4EB2-E4C0-4C7B0AA73AC0}"/>
              </a:ext>
            </a:extLst>
          </p:cNvPr>
          <p:cNvSpPr>
            <a:spLocks noGrp="1"/>
          </p:cNvSpPr>
          <p:nvPr>
            <p:ph type="title"/>
          </p:nvPr>
        </p:nvSpPr>
        <p:spPr>
          <a:xfrm>
            <a:off x="627196" y="728662"/>
            <a:ext cx="10905992" cy="612776"/>
          </a:xfrm>
        </p:spPr>
        <p:txBody>
          <a:bodyPr/>
          <a:lstStyle/>
          <a:p>
            <a:r>
              <a:rPr lang="nb-NO" dirty="0" err="1"/>
              <a:t>Helsenorgetilbodet</a:t>
            </a:r>
            <a:r>
              <a:rPr lang="nb-NO" dirty="0"/>
              <a:t> til innbyggar avheng av…</a:t>
            </a:r>
          </a:p>
        </p:txBody>
      </p:sp>
      <p:sp>
        <p:nvSpPr>
          <p:cNvPr id="9" name="Plassholder for tekst 8">
            <a:extLst>
              <a:ext uri="{FF2B5EF4-FFF2-40B4-BE49-F238E27FC236}">
                <a16:creationId xmlns:a16="http://schemas.microsoft.com/office/drawing/2014/main" id="{E70EB593-89A6-7604-EE2F-AAC6620C815C}"/>
              </a:ext>
              <a:ext uri="{C183D7F6-B498-43B3-948B-1728B52AA6E4}">
                <adec:decorative xmlns:adec="http://schemas.microsoft.com/office/drawing/2017/decorative" val="1"/>
              </a:ext>
            </a:extLst>
          </p:cNvPr>
          <p:cNvSpPr>
            <a:spLocks noGrp="1"/>
          </p:cNvSpPr>
          <p:nvPr>
            <p:ph type="body" sz="quarter" idx="14"/>
          </p:nvPr>
        </p:nvSpPr>
        <p:spPr/>
        <p:txBody>
          <a:bodyPr/>
          <a:lstStyle/>
          <a:p>
            <a:endParaRPr lang="nb-NO"/>
          </a:p>
        </p:txBody>
      </p:sp>
      <p:pic>
        <p:nvPicPr>
          <p:cNvPr id="7" name="Graphic 3">
            <a:extLst>
              <a:ext uri="{FF2B5EF4-FFF2-40B4-BE49-F238E27FC236}">
                <a16:creationId xmlns:a16="http://schemas.microsoft.com/office/drawing/2014/main" id="{3BEF1996-5C26-F879-C59E-01A99F69FA0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4806" y="2630422"/>
            <a:ext cx="1593644" cy="1730509"/>
          </a:xfrm>
          <a:prstGeom prst="rect">
            <a:avLst/>
          </a:prstGeom>
        </p:spPr>
      </p:pic>
      <p:pic>
        <p:nvPicPr>
          <p:cNvPr id="8" name="Picture 2">
            <a:extLst>
              <a:ext uri="{FF2B5EF4-FFF2-40B4-BE49-F238E27FC236}">
                <a16:creationId xmlns:a16="http://schemas.microsoft.com/office/drawing/2014/main" id="{E4EDE9AA-C2FA-BDB8-C8D0-6344CC27246F}"/>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2608" y="2768311"/>
            <a:ext cx="1434586" cy="1683945"/>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59">
            <a:extLst>
              <a:ext uri="{FF2B5EF4-FFF2-40B4-BE49-F238E27FC236}">
                <a16:creationId xmlns:a16="http://schemas.microsoft.com/office/drawing/2014/main" id="{5EB8B084-C47A-193B-BE27-788C97B0F48D}"/>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743289" y="2753808"/>
            <a:ext cx="842876" cy="1658436"/>
          </a:xfrm>
          <a:prstGeom prst="rect">
            <a:avLst/>
          </a:prstGeom>
        </p:spPr>
      </p:pic>
      <p:pic>
        <p:nvPicPr>
          <p:cNvPr id="11" name="Graphic 62">
            <a:extLst>
              <a:ext uri="{FF2B5EF4-FFF2-40B4-BE49-F238E27FC236}">
                <a16:creationId xmlns:a16="http://schemas.microsoft.com/office/drawing/2014/main" id="{A5378C24-3A61-F238-5072-99C29CFB3460}"/>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06045" y="2681736"/>
            <a:ext cx="480024" cy="1730508"/>
          </a:xfrm>
          <a:prstGeom prst="rect">
            <a:avLst/>
          </a:prstGeom>
        </p:spPr>
      </p:pic>
      <p:pic>
        <p:nvPicPr>
          <p:cNvPr id="12" name="Grafikk 23">
            <a:extLst>
              <a:ext uri="{FF2B5EF4-FFF2-40B4-BE49-F238E27FC236}">
                <a16:creationId xmlns:a16="http://schemas.microsoft.com/office/drawing/2014/main" id="{2D2FF26F-85F0-80D5-1428-4A3C50D05AED}"/>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25251" y="2766045"/>
            <a:ext cx="452456" cy="1656000"/>
          </a:xfrm>
          <a:prstGeom prst="rect">
            <a:avLst/>
          </a:prstGeom>
        </p:spPr>
      </p:pic>
      <p:pic>
        <p:nvPicPr>
          <p:cNvPr id="13" name="Grafikk 12">
            <a:extLst>
              <a:ext uri="{FF2B5EF4-FFF2-40B4-BE49-F238E27FC236}">
                <a16:creationId xmlns:a16="http://schemas.microsoft.com/office/drawing/2014/main" id="{1E110576-9155-7CC6-0521-BCBB0BDC0C3A}"/>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8995898" y="2858227"/>
            <a:ext cx="491061" cy="1497600"/>
          </a:xfrm>
          <a:prstGeom prst="rect">
            <a:avLst/>
          </a:prstGeom>
        </p:spPr>
      </p:pic>
      <p:pic>
        <p:nvPicPr>
          <p:cNvPr id="14" name="Graphic 48">
            <a:extLst>
              <a:ext uri="{FF2B5EF4-FFF2-40B4-BE49-F238E27FC236}">
                <a16:creationId xmlns:a16="http://schemas.microsoft.com/office/drawing/2014/main" id="{0A2F6605-B549-7DD9-C8A8-974228C00D86}"/>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565711" y="3263210"/>
            <a:ext cx="456558" cy="1092617"/>
          </a:xfrm>
          <a:prstGeom prst="rect">
            <a:avLst/>
          </a:prstGeom>
        </p:spPr>
      </p:pic>
      <p:pic>
        <p:nvPicPr>
          <p:cNvPr id="15" name="Graphic 66">
            <a:extLst>
              <a:ext uri="{FF2B5EF4-FFF2-40B4-BE49-F238E27FC236}">
                <a16:creationId xmlns:a16="http://schemas.microsoft.com/office/drawing/2014/main" id="{AF52FC43-5BE0-6932-BE6B-2C55B61298D6}"/>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31814" y="2697928"/>
            <a:ext cx="447753" cy="1657899"/>
          </a:xfrm>
          <a:prstGeom prst="rect">
            <a:avLst/>
          </a:prstGeom>
        </p:spPr>
      </p:pic>
      <p:sp>
        <p:nvSpPr>
          <p:cNvPr id="2" name="TekstSylinder 1">
            <a:extLst>
              <a:ext uri="{FF2B5EF4-FFF2-40B4-BE49-F238E27FC236}">
                <a16:creationId xmlns:a16="http://schemas.microsoft.com/office/drawing/2014/main" id="{62B2BB5C-45EB-0563-C5FB-7D64B7140FDB}"/>
              </a:ext>
            </a:extLst>
          </p:cNvPr>
          <p:cNvSpPr txBox="1"/>
          <p:nvPr/>
        </p:nvSpPr>
        <p:spPr>
          <a:xfrm>
            <a:off x="1091632" y="4602554"/>
            <a:ext cx="2199992"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Kva helseregion du tilhøyrer</a:t>
            </a:r>
          </a:p>
        </p:txBody>
      </p:sp>
      <p:sp>
        <p:nvSpPr>
          <p:cNvPr id="3" name="TekstSylinder 2">
            <a:extLst>
              <a:ext uri="{FF2B5EF4-FFF2-40B4-BE49-F238E27FC236}">
                <a16:creationId xmlns:a16="http://schemas.microsoft.com/office/drawing/2014/main" id="{7B7BD8C7-32DE-3217-2822-281886173F20}"/>
              </a:ext>
            </a:extLst>
          </p:cNvPr>
          <p:cNvSpPr txBox="1"/>
          <p:nvPr/>
        </p:nvSpPr>
        <p:spPr>
          <a:xfrm>
            <a:off x="4611723" y="4602554"/>
            <a:ext cx="2199992"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Kva behandlar du går til</a:t>
            </a:r>
          </a:p>
        </p:txBody>
      </p:sp>
      <p:sp>
        <p:nvSpPr>
          <p:cNvPr id="17" name="TekstSylinder 16">
            <a:extLst>
              <a:ext uri="{FF2B5EF4-FFF2-40B4-BE49-F238E27FC236}">
                <a16:creationId xmlns:a16="http://schemas.microsoft.com/office/drawing/2014/main" id="{4C1AC5B4-1E4C-1A83-C15A-7F45B1A1DE63}"/>
              </a:ext>
            </a:extLst>
          </p:cNvPr>
          <p:cNvSpPr txBox="1"/>
          <p:nvPr/>
        </p:nvSpPr>
        <p:spPr>
          <a:xfrm>
            <a:off x="8131814" y="4602554"/>
            <a:ext cx="2406213" cy="855958"/>
          </a:xfrm>
          <a:prstGeom prst="rect">
            <a:avLst/>
          </a:prstGeom>
          <a:noFill/>
        </p:spPr>
        <p:txBody>
          <a:bodyPr wrap="square" lIns="180000" tIns="180000" rIns="180000" bIns="180000"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effectLst/>
                <a:uLnTx/>
                <a:uFillTx/>
                <a:latin typeface="Arial" panose="020B0604020202020204"/>
                <a:ea typeface="+mn-ea"/>
                <a:cs typeface="+mn-cs"/>
              </a:rPr>
              <a:t>Kva brukargruppe du tilhøyrer</a:t>
            </a:r>
          </a:p>
        </p:txBody>
      </p:sp>
    </p:spTree>
    <p:extLst>
      <p:ext uri="{BB962C8B-B14F-4D97-AF65-F5344CB8AC3E}">
        <p14:creationId xmlns:p14="http://schemas.microsoft.com/office/powerpoint/2010/main" val="1266855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7" grpId="0"/>
    </p:bldLst>
  </p:timing>
</p:sld>
</file>

<file path=ppt/theme/theme1.xml><?xml version="1.0" encoding="utf-8"?>
<a:theme xmlns:a="http://schemas.openxmlformats.org/drawingml/2006/main" name="NHN">
  <a:themeElements>
    <a:clrScheme name="NHN - fargepalett">
      <a:dk1>
        <a:srgbClr val="000000"/>
      </a:dk1>
      <a:lt1>
        <a:srgbClr val="FFFFFF"/>
      </a:lt1>
      <a:dk2>
        <a:srgbClr val="002820"/>
      </a:dk2>
      <a:lt2>
        <a:srgbClr val="C3F1DA"/>
      </a:lt2>
      <a:accent1>
        <a:srgbClr val="00A67E"/>
      </a:accent1>
      <a:accent2>
        <a:srgbClr val="004578"/>
      </a:accent2>
      <a:accent3>
        <a:srgbClr val="FFC36A"/>
      </a:accent3>
      <a:accent4>
        <a:srgbClr val="6A1D27"/>
      </a:accent4>
      <a:accent5>
        <a:srgbClr val="7BEFB2"/>
      </a:accent5>
      <a:accent6>
        <a:srgbClr val="E85700"/>
      </a:accent6>
      <a:hlink>
        <a:srgbClr val="02A67F"/>
      </a:hlink>
      <a:folHlink>
        <a:srgbClr val="02A6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0000" tIns="180000" rIns="180000" bIns="180000" rtlCol="0">
        <a:spAutoFit/>
      </a:bodyPr>
      <a:lstStyle>
        <a:defPPr algn="l">
          <a:defRPr sz="1600" dirty="0" smtClean="0">
            <a:solidFill>
              <a:schemeClr val="accent4"/>
            </a:solidFill>
          </a:defRPr>
        </a:defPPr>
      </a:lstStyle>
    </a:txDef>
  </a:objectDefaults>
  <a:extraClrSchemeLst/>
  <a:extLst>
    <a:ext uri="{05A4C25C-085E-4340-85A3-A5531E510DB2}">
      <thm15:themeFamily xmlns:thm15="http://schemas.microsoft.com/office/thememl/2012/main" name="Powerpoint-mal" id="{F94B131F-CD38-4DFD-BA68-305F7B9883C4}" vid="{5B445C58-F860-49FD-9659-42EAD66B15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D94766E01C1548A298E9C203050F6E" ma:contentTypeVersion="18" ma:contentTypeDescription="Create a new document." ma:contentTypeScope="" ma:versionID="a9adddea06b4a457e8afed3707fa8f70">
  <xsd:schema xmlns:xsd="http://www.w3.org/2001/XMLSchema" xmlns:xs="http://www.w3.org/2001/XMLSchema" xmlns:p="http://schemas.microsoft.com/office/2006/metadata/properties" xmlns:ns2="373f6598-d5d8-48bf-90d1-47b16dc846aa" xmlns:ns3="c68beda3-4443-4a75-a48e-43310017214c" targetNamespace="http://schemas.microsoft.com/office/2006/metadata/properties" ma:root="true" ma:fieldsID="2437fa8621ec631ac139782d9026224e" ns2:_="" ns3:_="">
    <xsd:import namespace="373f6598-d5d8-48bf-90d1-47b16dc846aa"/>
    <xsd:import namespace="c68beda3-4443-4a75-a48e-4331001721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3f6598-d5d8-48bf-90d1-47b16dc846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430ae2b-df2c-4b95-9cf0-770a4f42eda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8beda3-4443-4a75-a48e-4331001721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98d90f6-1940-4cbf-9e65-0344fe155f86}" ma:internalName="TaxCatchAll" ma:showField="CatchAllData" ma:web="c68beda3-4443-4a75-a48e-4331001721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73f6598-d5d8-48bf-90d1-47b16dc846aa">
      <Terms xmlns="http://schemas.microsoft.com/office/infopath/2007/PartnerControls"/>
    </lcf76f155ced4ddcb4097134ff3c332f>
    <TaxCatchAll xmlns="c68beda3-4443-4a75-a48e-43310017214c" xsi:nil="true"/>
  </documentManagement>
</p:properties>
</file>

<file path=customXml/itemProps1.xml><?xml version="1.0" encoding="utf-8"?>
<ds:datastoreItem xmlns:ds="http://schemas.openxmlformats.org/officeDocument/2006/customXml" ds:itemID="{8836E552-9DE2-43BE-8F61-BCFFFAA3A2A5}">
  <ds:schemaRefs>
    <ds:schemaRef ds:uri="http://schemas.microsoft.com/sharepoint/v3/contenttype/forms"/>
  </ds:schemaRefs>
</ds:datastoreItem>
</file>

<file path=customXml/itemProps2.xml><?xml version="1.0" encoding="utf-8"?>
<ds:datastoreItem xmlns:ds="http://schemas.openxmlformats.org/officeDocument/2006/customXml" ds:itemID="{0D200F46-2C6A-4872-8714-F09921293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3f6598-d5d8-48bf-90d1-47b16dc846aa"/>
    <ds:schemaRef ds:uri="c68beda3-4443-4a75-a48e-4331001721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08D773-30EA-405C-926A-3B894A930742}">
  <ds:schemaRefs>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 ds:uri="http://purl.org/dc/terms/"/>
    <ds:schemaRef ds:uri="http://purl.org/dc/elements/1.1/"/>
    <ds:schemaRef ds:uri="c68beda3-4443-4a75-a48e-43310017214c"/>
    <ds:schemaRef ds:uri="373f6598-d5d8-48bf-90d1-47b16dc846aa"/>
    <ds:schemaRef ds:uri="http://purl.org/dc/dcmitype/"/>
  </ds:schemaRefs>
</ds:datastoreItem>
</file>

<file path=docMetadata/LabelInfo.xml><?xml version="1.0" encoding="utf-8"?>
<clbl:labelList xmlns:clbl="http://schemas.microsoft.com/office/2020/mipLabelMetadata">
  <clbl:label id="{881d707f-1c87-4433-af7f-5e61872e875a}" enabled="1" method="Privileged" siteId="{e3dac4b3-9b0b-4f41-8623-9392d0d566dc}" removed="0"/>
</clbl:labelList>
</file>

<file path=docProps/app.xml><?xml version="1.0" encoding="utf-8"?>
<Properties xmlns="http://schemas.openxmlformats.org/officeDocument/2006/extended-properties" xmlns:vt="http://schemas.openxmlformats.org/officeDocument/2006/docPropsVTypes">
  <Template/>
  <TotalTime>1316</TotalTime>
  <Words>6672</Words>
  <Application>Microsoft Office PowerPoint</Application>
  <PresentationFormat>Widescreen</PresentationFormat>
  <Paragraphs>422</Paragraphs>
  <Slides>54</Slides>
  <Notes>51</Notes>
  <HiddenSlides>1</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54</vt:i4>
      </vt:variant>
    </vt:vector>
  </HeadingPairs>
  <TitlesOfParts>
    <vt:vector size="60" baseType="lpstr">
      <vt:lpstr>-apple-system</vt:lpstr>
      <vt:lpstr>Arial</vt:lpstr>
      <vt:lpstr>Calibri</vt:lpstr>
      <vt:lpstr>Corbel</vt:lpstr>
      <vt:lpstr>Source Sans Pro</vt:lpstr>
      <vt:lpstr>NHN</vt:lpstr>
      <vt:lpstr>Informasjon til deg som skal halde opplæringa</vt:lpstr>
      <vt:lpstr>Opplæring i Helsenorge</vt:lpstr>
      <vt:lpstr>Innhald</vt:lpstr>
      <vt:lpstr>Kva Helsenorge er og kva vi kan gjere der</vt:lpstr>
      <vt:lpstr>Kva er Helsenorge?</vt:lpstr>
      <vt:lpstr>Helsenorge drives av  Norsk helsenett,  eit statsføretak eigd av Helse- og omsorgsdepartementet   </vt:lpstr>
      <vt:lpstr>Helsenorge er hovudinngangen til offentlege helse- og omsorgstenester digitalt</vt:lpstr>
      <vt:lpstr>Føremålet til Helsenorge</vt:lpstr>
      <vt:lpstr>Helsenorgetilbodet til innbyggar avheng av…</vt:lpstr>
      <vt:lpstr>Kva kan du gjere  på Helsenorge?</vt:lpstr>
      <vt:lpstr>Du kan lese kvalitetssikra informasjon</vt:lpstr>
      <vt:lpstr>Framsida til Helsenorge</vt:lpstr>
      <vt:lpstr>Du kan bruke tenester</vt:lpstr>
      <vt:lpstr>Helsenorge i bruk </vt:lpstr>
      <vt:lpstr>Få hjelp med Helsenorge</vt:lpstr>
      <vt:lpstr>Korleis logge inn på Helsenorge</vt:lpstr>
      <vt:lpstr>Første gong du loggar inn på Helsenorge treng du:</vt:lpstr>
      <vt:lpstr>Logge inn på Helsenorge steg-for-steg</vt:lpstr>
      <vt:lpstr>Logge inn – Steg 1 til 3</vt:lpstr>
      <vt:lpstr>Logge inn – Steg 4</vt:lpstr>
      <vt:lpstr>Logge inn – Steg 5 til 6</vt:lpstr>
      <vt:lpstr>Logge inn – Steg 7</vt:lpstr>
      <vt:lpstr>Første gong du loggar inn må du  samtykke til bruk av Helsenorge</vt:lpstr>
      <vt:lpstr>Logg inn enklare og raskare med Helsenorge-appen</vt:lpstr>
      <vt:lpstr>Nettryggleik, personvern og  «unngå svindel – logg deg inn»</vt:lpstr>
      <vt:lpstr>Helsenorge behandlar personopplysningar på ein sikker måte og i samsvar med personopplysningslova</vt:lpstr>
      <vt:lpstr>Kven har tilgang til din Helsenorge?</vt:lpstr>
      <vt:lpstr>Unngå svindel  – logg deg inn</vt:lpstr>
      <vt:lpstr>Du blir automatisk logga ut av Helsenorge ved inaktivitet</vt:lpstr>
      <vt:lpstr>Fullmakt og representasjon</vt:lpstr>
      <vt:lpstr>Måtar du kan bruke Helsenorge på vegner av andre</vt:lpstr>
      <vt:lpstr>Helsenorge heile livet </vt:lpstr>
      <vt:lpstr>Korleis fungerer fullmakt på Helsenorge?</vt:lpstr>
      <vt:lpstr>Fullmakt ved å sende skjema i posten</vt:lpstr>
      <vt:lpstr>Fullmakt på Helsenorge inkluderer ikkje Helfo-tenester</vt:lpstr>
      <vt:lpstr>Fullmakt når nokon har manglande helserettsleg samtykkekompetanse​</vt:lpstr>
      <vt:lpstr>Bruk av framtidsfullmakt​</vt:lpstr>
      <vt:lpstr>Få hjelp med fullmakt og representasjon på Helsenorge</vt:lpstr>
      <vt:lpstr>Om bruk av tenester på Helsenorge</vt:lpstr>
      <vt:lpstr>Framsida til Helsenorge.no når testpersonen Kurt Håkon har logga inn</vt:lpstr>
      <vt:lpstr>Knappane «Fastlegen din», «Helsekontaktane din», «Bestill time», «Forny resept», «Skriv melding» når testpersonen Kurt Håkon er logga inn på Helsenorge</vt:lpstr>
      <vt:lpstr>Du skal no få meir informasjon om: </vt:lpstr>
      <vt:lpstr>Teneste: Fastlegen din</vt:lpstr>
      <vt:lpstr>Teneste: Innboks</vt:lpstr>
      <vt:lpstr>Teneste: Reseptar</vt:lpstr>
      <vt:lpstr>Teneste: Vaksinar</vt:lpstr>
      <vt:lpstr>Teneste: Frikort og eigendelar</vt:lpstr>
      <vt:lpstr>Teneste: Byte fastlege</vt:lpstr>
      <vt:lpstr>Teneste: Pasientjournal</vt:lpstr>
      <vt:lpstr>Teneste: Donorkort</vt:lpstr>
      <vt:lpstr>Få hjelp med tenestene på Helsenorge</vt:lpstr>
      <vt:lpstr>Praktiske oppgåver du kan  prøve på Helsenorge</vt:lpstr>
      <vt:lpstr>Praktiske oppgåver du kan prøve på Helsenorge</vt:lpstr>
      <vt:lpstr>Denne presentasjonen er utarbeidd av statsføretaket Norsk helsenett som driv Helsenorge</vt:lpstr>
    </vt:vector>
  </TitlesOfParts>
  <Company>Norsk helsenett 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Emilie Korsvold</dc:creator>
  <cp:lastModifiedBy>Emilie Korsvold</cp:lastModifiedBy>
  <cp:revision>5</cp:revision>
  <dcterms:created xsi:type="dcterms:W3CDTF">2024-11-29T08:23:18Z</dcterms:created>
  <dcterms:modified xsi:type="dcterms:W3CDTF">2025-02-18T09:23:25Z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0x0101003DD94766E01C1548A298E9C203050F6E</vt:lpwstr>
  </property>
  <property fmtid="{D5CDD505-2E9C-101B-9397-08002B2CF9AE}" pid="3" name="MediaServiceImageTags">
    <vt:lpwstr/>
  </property>
</Properties>
</file>